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45F"/>
    <a:srgbClr val="705385"/>
    <a:srgbClr val="688EA5"/>
    <a:srgbClr val="6F3D8B"/>
    <a:srgbClr val="CA1C5E"/>
    <a:srgbClr val="CA3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49" autoAdjust="0"/>
  </p:normalViewPr>
  <p:slideViewPr>
    <p:cSldViewPr snapToGrid="0" snapToObjects="1">
      <p:cViewPr>
        <p:scale>
          <a:sx n="66" d="100"/>
          <a:sy n="66" d="100"/>
        </p:scale>
        <p:origin x="-232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9FC5-D7EC-144C-9D39-2D90E930FAA4}" type="datetimeFigureOut">
              <a:rPr lang="en-US" smtClean="0"/>
              <a:t>1/31/15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13645-9493-3C44-ACA3-F254A8F5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Matching you with the right appliances</a:t>
            </a:r>
            <a:r>
              <a:rPr lang="en-US" baseline="0" dirty="0" smtClean="0"/>
              <a:t> for your life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13645-9493-3C44-ACA3-F254A8F55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31,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CA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1C5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January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January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644px-MTV_Logo.svg_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270" y="5988264"/>
            <a:ext cx="983558" cy="752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0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31,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644px-MTV_Logo.svg_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270" y="5988264"/>
            <a:ext cx="983558" cy="752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January 31,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644px-MTV_Logo.svg_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270" y="5988264"/>
            <a:ext cx="983558" cy="752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January 31,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January 31,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January 31,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January 31,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January 31,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CA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CA1C5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947" y="5626320"/>
            <a:ext cx="5338952" cy="9144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000000"/>
                </a:solidFill>
              </a:rPr>
              <a:t>INTEGRATED MEDIA MARKETING CAMPAIGN</a:t>
            </a: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47" y="4241740"/>
            <a:ext cx="5791200" cy="1371600"/>
          </a:xfrm>
        </p:spPr>
        <p:txBody>
          <a:bodyPr anchor="b">
            <a:normAutofit/>
          </a:bodyPr>
          <a:lstStyle/>
          <a:p>
            <a:r>
              <a:rPr lang="en-US" sz="5400" dirty="0" smtClean="0"/>
              <a:t>Best buy</a:t>
            </a:r>
            <a:endParaRPr lang="en-US" sz="5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/>
            </a:endParaRPr>
          </a:p>
        </p:txBody>
      </p:sp>
      <p:pic>
        <p:nvPicPr>
          <p:cNvPr id="7" name="Picture 6" descr="644px-MTV_Logo.svg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35" y="4859798"/>
            <a:ext cx="2195768" cy="16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C8C8B1"/>
      </a:lt2>
      <a:accent1>
        <a:srgbClr val="88225F"/>
      </a:accent1>
      <a:accent2>
        <a:srgbClr val="F5C201"/>
      </a:accent2>
      <a:accent3>
        <a:srgbClr val="526DB0"/>
      </a:accent3>
      <a:accent4>
        <a:srgbClr val="989AAC"/>
      </a:accent4>
      <a:accent5>
        <a:srgbClr val="0000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3316</TotalTime>
  <Words>16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Essential</vt:lpstr>
      <vt:lpstr>Best buy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MTV</dc:title>
  <dc:creator>Sarah Ong</dc:creator>
  <cp:lastModifiedBy>Sarah Ong</cp:lastModifiedBy>
  <cp:revision>126</cp:revision>
  <dcterms:created xsi:type="dcterms:W3CDTF">2014-07-30T04:39:23Z</dcterms:created>
  <dcterms:modified xsi:type="dcterms:W3CDTF">2015-01-31T22:18:41Z</dcterms:modified>
</cp:coreProperties>
</file>