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1" r:id="rId2"/>
    <p:sldId id="276" r:id="rId3"/>
    <p:sldId id="277" r:id="rId4"/>
    <p:sldId id="256" r:id="rId5"/>
    <p:sldId id="261" r:id="rId6"/>
    <p:sldId id="258" r:id="rId7"/>
    <p:sldId id="259" r:id="rId8"/>
    <p:sldId id="257" r:id="rId9"/>
    <p:sldId id="262" r:id="rId10"/>
    <p:sldId id="263" r:id="rId11"/>
    <p:sldId id="264" r:id="rId12"/>
    <p:sldId id="265" r:id="rId13"/>
    <p:sldId id="266" r:id="rId14"/>
    <p:sldId id="260" r:id="rId15"/>
    <p:sldId id="267" r:id="rId16"/>
    <p:sldId id="278" r:id="rId17"/>
    <p:sldId id="268" r:id="rId18"/>
    <p:sldId id="269" r:id="rId19"/>
    <p:sldId id="270" r:id="rId20"/>
    <p:sldId id="279" r:id="rId21"/>
    <p:sldId id="272" r:id="rId22"/>
    <p:sldId id="273" r:id="rId23"/>
    <p:sldId id="274" r:id="rId24"/>
    <p:sldId id="275" r:id="rId25"/>
    <p:sldId id="281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1452" y="-96"/>
      </p:cViewPr>
      <p:guideLst>
        <p:guide orient="horz" pos="2160"/>
        <p:guide pos="2880"/>
        <p:guide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ED41F-B0CA-4BCC-A63A-C128CF0906BB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5C8C03-9C16-459E-8D4D-7FF2BE191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5C8C03-9C16-459E-8D4D-7FF2BE1918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93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B149-6882-4C65-8B4F-CABCE55018C1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88" y="228600"/>
            <a:ext cx="8458200" cy="600532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609600"/>
            <a:ext cx="2476500" cy="220027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336417" y="4787153"/>
            <a:ext cx="84711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 smtClean="0">
                <a:solidFill>
                  <a:srgbClr val="FFC000"/>
                </a:solidFill>
              </a:rPr>
              <a:t>Visual Data with SSRS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112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B149-6882-4C65-8B4F-CABCE55018C1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718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B149-6882-4C65-8B4F-CABCE55018C1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6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B149-6882-4C65-8B4F-CABCE55018C1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50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B149-6882-4C65-8B4F-CABCE55018C1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3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B149-6882-4C65-8B4F-CABCE55018C1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B149-6882-4C65-8B4F-CABCE55018C1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6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B149-6882-4C65-8B4F-CABCE55018C1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fld id="{E03F8A5C-0DFD-48F2-83F0-0E14D66165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5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B149-6882-4C65-8B4F-CABCE55018C1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356350"/>
            <a:ext cx="2133600" cy="365125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fld id="{E03F8A5C-0DFD-48F2-83F0-0E14D66165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52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B149-6882-4C65-8B4F-CABCE55018C1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13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DB149-6882-4C65-8B4F-CABCE55018C1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9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9DB149-6882-4C65-8B4F-CABCE55018C1}" type="datetimeFigureOut">
              <a:rPr lang="en-US" smtClean="0"/>
              <a:t>4/24/2020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F8A5C-0DFD-48F2-83F0-0E14D66165A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iagonal Stripe 6"/>
          <p:cNvSpPr/>
          <p:nvPr/>
        </p:nvSpPr>
        <p:spPr>
          <a:xfrm>
            <a:off x="-228600" y="0"/>
            <a:ext cx="6001871" cy="457200"/>
          </a:xfrm>
          <a:prstGeom prst="diagStrip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104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sqljason.com/2011/11/adding-target-line-to-horizontal-bar.html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ssqltips.com/sqlservertutorial/9084/sql-server-reporting-services-ssrs-2017-deployment-and-implementation/" TargetMode="External"/><Relationship Id="rId2" Type="http://schemas.openxmlformats.org/officeDocument/2006/relationships/hyperlink" Target="http://sqljason.com/2013/05/a-sample-ssrs-dashboard-and-some-tips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73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3 Matrix</a:t>
            </a:r>
            <a:endParaRPr lang="en-US" dirty="0"/>
          </a:p>
        </p:txBody>
      </p:sp>
      <p:pic>
        <p:nvPicPr>
          <p:cNvPr id="3" name="Picture 2" descr="report-builder-matrix-tutori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58" y="1524000"/>
            <a:ext cx="5608320" cy="29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8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4. Column</a:t>
            </a:r>
            <a:endParaRPr lang="en-US" dirty="0"/>
          </a:p>
        </p:txBody>
      </p:sp>
      <p:pic>
        <p:nvPicPr>
          <p:cNvPr id="3" name="Picture 2" descr="report-builder-column-chart-tutori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62701"/>
            <a:ext cx="4591685" cy="412432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29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Pie</a:t>
            </a:r>
            <a:endParaRPr lang="en-US" dirty="0"/>
          </a:p>
        </p:txBody>
      </p:sp>
      <p:pic>
        <p:nvPicPr>
          <p:cNvPr id="3" name="Picture 2" descr="report-builder-pie-chart-fin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5894705" cy="455231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7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6. Bar</a:t>
            </a:r>
            <a:endParaRPr lang="en-US" dirty="0"/>
          </a:p>
        </p:txBody>
      </p:sp>
      <p:pic>
        <p:nvPicPr>
          <p:cNvPr id="3" name="Picture 2" descr="report-builder-bar-cha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10" y="1656458"/>
            <a:ext cx="5155565" cy="35794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HTML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28788"/>
            <a:ext cx="6924675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32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7. </a:t>
            </a:r>
            <a:r>
              <a:rPr lang="en-US" dirty="0" err="1" smtClean="0"/>
              <a:t>SparkLine</a:t>
            </a:r>
            <a:endParaRPr lang="en-US" dirty="0"/>
          </a:p>
        </p:txBody>
      </p:sp>
      <p:pic>
        <p:nvPicPr>
          <p:cNvPr id="3" name="Picture 2" descr="report-builder-sparkline-fin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0" y="2543810"/>
            <a:ext cx="6692900" cy="17703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5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Spark Line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report-builder-sparkline-fin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6692900" cy="1770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78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8. Expressions</a:t>
            </a:r>
            <a:endParaRPr lang="en-US" dirty="0"/>
          </a:p>
        </p:txBody>
      </p:sp>
      <p:pic>
        <p:nvPicPr>
          <p:cNvPr id="3" name="Picture 2" descr="report-builder-expression-tutorial-in-browser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6069965" cy="34626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48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9. KPI</a:t>
            </a:r>
            <a:endParaRPr lang="en-US" dirty="0"/>
          </a:p>
        </p:txBody>
      </p:sp>
      <p:pic>
        <p:nvPicPr>
          <p:cNvPr id="3" name="Picture 2" descr="report-builder-kpi-repo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371600"/>
            <a:ext cx="5739130" cy="502761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10. Parameter</a:t>
            </a:r>
            <a:endParaRPr lang="en-US" dirty="0"/>
          </a:p>
        </p:txBody>
      </p:sp>
      <p:pic>
        <p:nvPicPr>
          <p:cNvPr id="3" name="Picture 2" descr="report-builder-parameter-tutorial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80210"/>
            <a:ext cx="5544185" cy="34975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78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82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11. Free Format Report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report-builder-free-form-report-complet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4591050" cy="50774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2699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Strip Line – Target Line on Chart, step1 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26" y="1876425"/>
            <a:ext cx="7867650" cy="310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67813" y="1280340"/>
            <a:ext cx="681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http://sqljason.com/2011/11/adding-target-line-to-horizontal-bar.html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8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Strip Line – Target Line on Chart, step2 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799"/>
            <a:ext cx="75819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0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Strip Line – Target Line on Chart, step3 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16" y="1297858"/>
            <a:ext cx="7381875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600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Strip Line – Target Line on Chart, step4  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1447800"/>
            <a:ext cx="75057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06164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Collapse buttons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1752600"/>
            <a:ext cx="38563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to add collapse  buttons to a table</a:t>
            </a:r>
          </a:p>
          <a:p>
            <a:endParaRPr lang="en-US" dirty="0"/>
          </a:p>
          <a:p>
            <a:r>
              <a:rPr lang="en-US" dirty="0" smtClean="0"/>
              <a:t>Go to </a:t>
            </a:r>
            <a:r>
              <a:rPr lang="en-US" dirty="0" err="1" smtClean="0"/>
              <a:t>snagit</a:t>
            </a:r>
            <a:r>
              <a:rPr lang="en-US" dirty="0" smtClean="0"/>
              <a:t> folder for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6974" y="1524000"/>
            <a:ext cx="725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http://sqljason.com/2013/05/a-sample-ssrs-dashboard-and-some-tips.html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6974" y="2286000"/>
            <a:ext cx="8046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3"/>
              </a:rPr>
              <a:t>https://www.mssqltips.com/sqlservertutorial/9084/sql-server-reporting-services-ssrs-2017-deployment-and-implementation/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4518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587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93700"/>
            <a:ext cx="8153400" cy="6388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7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1. Table Wizard</a:t>
            </a:r>
            <a:endParaRPr lang="en-US" dirty="0"/>
          </a:p>
        </p:txBody>
      </p:sp>
      <p:pic>
        <p:nvPicPr>
          <p:cNvPr id="3" name="Picture 2" descr="SSRS_Tutorial_Basic_Table_Repo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3832860" cy="4970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7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Expressions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862965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44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Expressions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61" y="1600200"/>
            <a:ext cx="81534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3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8" y="2043113"/>
            <a:ext cx="8201025" cy="277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Date Expressions Report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pcworkshopslondon.co.uk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8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2 Format Text</a:t>
            </a:r>
            <a:endParaRPr lang="en-US" dirty="0"/>
          </a:p>
        </p:txBody>
      </p:sp>
      <p:pic>
        <p:nvPicPr>
          <p:cNvPr id="3" name="Picture 2" descr="report-build-format-report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15" y="1263445"/>
            <a:ext cx="4591685" cy="524637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pcworkshopslondon.co.uk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3F8A5C-0DFD-48F2-83F0-0E14D66165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76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158</Words>
  <Application>Microsoft Office PowerPoint</Application>
  <PresentationFormat>On-screen Show (4:3)</PresentationFormat>
  <Paragraphs>81</Paragraphs>
  <Slides>26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1. Table Wizard</vt:lpstr>
      <vt:lpstr>Expressions</vt:lpstr>
      <vt:lpstr>Expressions</vt:lpstr>
      <vt:lpstr>Date Expressions Report</vt:lpstr>
      <vt:lpstr>2 Format Text</vt:lpstr>
      <vt:lpstr>3 Matrix</vt:lpstr>
      <vt:lpstr>4. Column</vt:lpstr>
      <vt:lpstr>Pie</vt:lpstr>
      <vt:lpstr>6. Bar</vt:lpstr>
      <vt:lpstr>HTML</vt:lpstr>
      <vt:lpstr>7. SparkLine</vt:lpstr>
      <vt:lpstr>Spark Line </vt:lpstr>
      <vt:lpstr>8. Expressions</vt:lpstr>
      <vt:lpstr>9. KPI</vt:lpstr>
      <vt:lpstr>10. Parameter</vt:lpstr>
      <vt:lpstr>11. Free Format Report</vt:lpstr>
      <vt:lpstr>Strip Line – Target Line on Chart, step1  </vt:lpstr>
      <vt:lpstr>Strip Line – Target Line on Chart, step2  </vt:lpstr>
      <vt:lpstr>Strip Line – Target Line on Chart, step3  </vt:lpstr>
      <vt:lpstr>Strip Line – Target Line on Chart, step4  </vt:lpstr>
      <vt:lpstr>Add Collapse buttons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25</cp:revision>
  <dcterms:created xsi:type="dcterms:W3CDTF">2020-04-16T06:36:53Z</dcterms:created>
  <dcterms:modified xsi:type="dcterms:W3CDTF">2020-04-24T07:43:15Z</dcterms:modified>
</cp:coreProperties>
</file>