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5B45-819D-C84D-BA6B-7CEA3A98F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C4364-3BE1-A7D6-613A-5C8B6834B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1D1DA-BFDD-BAE5-E1D4-F230FAF2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3D76-B5CC-4B17-AABA-E3D0C4801C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0C99-C4A8-0175-703A-6A64A54C2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27361-2A53-9BBD-FB36-BB27B836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E7C2-687F-413E-9BCE-0181DEC3A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3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7E65-A19F-379D-B2B0-0EB1BFC4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90CAD-8398-0E40-349B-7C9E8EE8B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7270A-2A8F-0836-6EA6-E993702C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3D76-B5CC-4B17-AABA-E3D0C4801C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A1006-A40C-FD8E-9AB4-E9006EA7D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A9AB5-088A-ABBC-531C-EF315197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E7C2-687F-413E-9BCE-0181DEC3A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1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7A93EC-9275-3DF4-530E-3E7895DA4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12CC8-69C5-C93E-A159-771652591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84794-EE57-3A04-31A0-8213733F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3D76-B5CC-4B17-AABA-E3D0C4801C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6DF4A-2D56-0E33-ADD1-E7C45D48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3759F-4F40-FB53-1FC0-348C399E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E7C2-687F-413E-9BCE-0181DEC3A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1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40BD-33BD-C179-6F02-2E31EC5F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D72E0-211A-A333-630A-3B85BAE18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3A8F2-FF63-1ABC-4225-6BED0688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3D76-B5CC-4B17-AABA-E3D0C4801C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D3D21-9A64-1207-54EB-8C6BFFFE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97C22-C511-F186-C9FD-ABA8ADA1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E7C2-687F-413E-9BCE-0181DEC3A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50A3D-C69E-FCCA-2C27-85843F504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F27A8-137C-73A3-D874-395D0FAD9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DEEB-36CD-038F-FE80-445C53DA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3D76-B5CC-4B17-AABA-E3D0C4801C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35757-22FD-CD20-E224-93953343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7F09D-2362-9FF5-1663-22D930C3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E7C2-687F-413E-9BCE-0181DEC3A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1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3AFB-54DF-97C2-B601-942A7427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1A71A-93D4-2626-4232-3EBD9F49A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5D059-B0BE-D5B5-6B80-9955A1098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80DB6-5C1F-6AB4-26C5-E09DF95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3D76-B5CC-4B17-AABA-E3D0C4801C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0E84F-8C19-83EA-2CBC-993405D0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95AA8-F71A-938D-67D3-94E6FA0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E7C2-687F-413E-9BCE-0181DEC3A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9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8CEA-D8F1-5C96-C0D2-FC5CA32E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1258-98C0-1ECD-FB1E-88C190C4A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D63D6-7433-9F6C-4679-A44571B16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87EFE-7701-FAF3-705F-2FABA929F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CB077-D868-6AA8-1D1E-C9403EF3A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97A52-C8B9-DF61-A34E-7109E556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3D76-B5CC-4B17-AABA-E3D0C4801C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ACD2D0-6072-75F5-B0BD-7C735BB2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5BAA0-5D74-B733-CBAD-E46D28E4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E7C2-687F-413E-9BCE-0181DEC3A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4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5E0D-8CB4-BE81-AE4B-7D22DC53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53D1B-EC1A-8301-DE15-8A703381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3D76-B5CC-4B17-AABA-E3D0C4801C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53A88-A245-672C-9966-50F2039A6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1A10E-61F7-7AB3-83FD-30650D4F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E7C2-687F-413E-9BCE-0181DEC3A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1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43EDC0-ABDE-2BC1-2745-C4123142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3D76-B5CC-4B17-AABA-E3D0C4801C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39F1E-DFCD-AE16-4480-45B3E5D2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ADD97-4D8C-85A2-FCBB-34F625C9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E7C2-687F-413E-9BCE-0181DEC3A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5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3B25-EC94-07D8-DD77-187152E94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74B8D-B57A-159B-7948-D4D20FE47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97466-6857-3C4C-BD9A-942BED268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367F1-BF4B-79FC-13B5-5B9CF3AB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3D76-B5CC-4B17-AABA-E3D0C4801C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75F55-2713-FE24-99F5-CC49E6F5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89200-8133-F03A-81B0-F6CF42F5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E7C2-687F-413E-9BCE-0181DEC3A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5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9D199-19AB-987F-F47D-1739E429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F6E1A-D2C6-1A14-C027-FBA8C30A1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34E24-B6DA-788B-F0F1-BC384C6AA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342A3-A75D-EB98-1856-4BD96178B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73D76-B5CC-4B17-AABA-E3D0C4801C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8BB17-9696-6B6A-1AEB-D5F8A051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A2F4E-B400-05CB-196E-FD06737E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9E7C2-687F-413E-9BCE-0181DEC3A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1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9D17D2-E9F3-EA92-AE33-4868D5BC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B9A15-F54F-5277-382B-5EB0CBB82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BB162-86BE-1194-1A42-8BB08FF5F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73D76-B5CC-4B17-AABA-E3D0C4801C4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14E8E-A31C-EC90-5EB8-EF10B40EF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3F11F-F446-8681-85CB-6408B3840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9E7C2-687F-413E-9BCE-0181DEC3A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1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67AA-E818-2F7F-7356-A35E4B697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61B9A-412C-A17B-CE13-8D9F159F9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Scrum Master Duties</a:t>
            </a:r>
          </a:p>
        </p:txBody>
      </p:sp>
    </p:spTree>
    <p:extLst>
      <p:ext uri="{BB962C8B-B14F-4D97-AF65-F5344CB8AC3E}">
        <p14:creationId xmlns:p14="http://schemas.microsoft.com/office/powerpoint/2010/main" val="418977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4042-3C96-D86A-AE96-9C3CD3E8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Master Duties – 5 Extra Credit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0E85C-787A-C2E3-50A9-940DFA6E4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r>
              <a:rPr lang="en-US" dirty="0"/>
              <a:t>Maintain Project Board (to do, doing, done)</a:t>
            </a:r>
          </a:p>
          <a:p>
            <a:r>
              <a:rPr lang="en-US" dirty="0"/>
              <a:t>Keep attendance sheet</a:t>
            </a:r>
          </a:p>
          <a:p>
            <a:r>
              <a:rPr lang="en-US" dirty="0"/>
              <a:t>Schedule Meetings with Prof</a:t>
            </a:r>
          </a:p>
        </p:txBody>
      </p:sp>
    </p:spTree>
    <p:extLst>
      <p:ext uri="{BB962C8B-B14F-4D97-AF65-F5344CB8AC3E}">
        <p14:creationId xmlns:p14="http://schemas.microsoft.com/office/powerpoint/2010/main" val="384690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Unit 1</vt:lpstr>
      <vt:lpstr>Scrum Master Duties – 5 Extra Credit Points</vt:lpstr>
    </vt:vector>
  </TitlesOfParts>
  <Company>University of Tampa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Jerry Marks</dc:creator>
  <cp:lastModifiedBy>Jerry Marks</cp:lastModifiedBy>
  <cp:revision>1</cp:revision>
  <dcterms:created xsi:type="dcterms:W3CDTF">2023-01-20T04:20:52Z</dcterms:created>
  <dcterms:modified xsi:type="dcterms:W3CDTF">2023-01-20T04:22:28Z</dcterms:modified>
</cp:coreProperties>
</file>