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BDB992-DB1A-484F-99C8-C57A1BCAF5D0}" v="17" dt="2023-03-20T13:26:59.0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ry Marks" userId="decfa84c-b09e-448d-a80c-0df230c22665" providerId="ADAL" clId="{A1BDB992-DB1A-484F-99C8-C57A1BCAF5D0}"/>
    <pc:docChg chg="custSel addSld modSld sldOrd">
      <pc:chgData name="Jerry Marks" userId="decfa84c-b09e-448d-a80c-0df230c22665" providerId="ADAL" clId="{A1BDB992-DB1A-484F-99C8-C57A1BCAF5D0}" dt="2023-03-20T13:28:41.874" v="2490" actId="6549"/>
      <pc:docMkLst>
        <pc:docMk/>
      </pc:docMkLst>
      <pc:sldChg chg="modSp mod">
        <pc:chgData name="Jerry Marks" userId="decfa84c-b09e-448d-a80c-0df230c22665" providerId="ADAL" clId="{A1BDB992-DB1A-484F-99C8-C57A1BCAF5D0}" dt="2023-03-20T12:48:15.635" v="32" actId="20577"/>
        <pc:sldMkLst>
          <pc:docMk/>
          <pc:sldMk cId="176814980" sldId="258"/>
        </pc:sldMkLst>
        <pc:spChg chg="mod">
          <ac:chgData name="Jerry Marks" userId="decfa84c-b09e-448d-a80c-0df230c22665" providerId="ADAL" clId="{A1BDB992-DB1A-484F-99C8-C57A1BCAF5D0}" dt="2023-03-20T12:48:15.635" v="32" actId="20577"/>
          <ac:spMkLst>
            <pc:docMk/>
            <pc:sldMk cId="176814980" sldId="258"/>
            <ac:spMk id="2" creationId="{5FB24346-8885-79D7-1C47-5F2FBB997F1C}"/>
          </ac:spMkLst>
        </pc:spChg>
      </pc:sldChg>
      <pc:sldChg chg="modSp new mod">
        <pc:chgData name="Jerry Marks" userId="decfa84c-b09e-448d-a80c-0df230c22665" providerId="ADAL" clId="{A1BDB992-DB1A-484F-99C8-C57A1BCAF5D0}" dt="2023-03-20T12:56:56.839" v="784" actId="20577"/>
        <pc:sldMkLst>
          <pc:docMk/>
          <pc:sldMk cId="4136950413" sldId="259"/>
        </pc:sldMkLst>
        <pc:spChg chg="mod">
          <ac:chgData name="Jerry Marks" userId="decfa84c-b09e-448d-a80c-0df230c22665" providerId="ADAL" clId="{A1BDB992-DB1A-484F-99C8-C57A1BCAF5D0}" dt="2023-03-20T12:56:56.839" v="784" actId="20577"/>
          <ac:spMkLst>
            <pc:docMk/>
            <pc:sldMk cId="4136950413" sldId="259"/>
            <ac:spMk id="2" creationId="{73255C62-911C-7A66-0BF1-02EE507F91B5}"/>
          </ac:spMkLst>
        </pc:spChg>
        <pc:spChg chg="mod">
          <ac:chgData name="Jerry Marks" userId="decfa84c-b09e-448d-a80c-0df230c22665" providerId="ADAL" clId="{A1BDB992-DB1A-484F-99C8-C57A1BCAF5D0}" dt="2023-03-20T12:51:55.781" v="443" actId="20577"/>
          <ac:spMkLst>
            <pc:docMk/>
            <pc:sldMk cId="4136950413" sldId="259"/>
            <ac:spMk id="3" creationId="{6ECB2FC3-715B-1783-9B63-4FD612974E26}"/>
          </ac:spMkLst>
        </pc:spChg>
      </pc:sldChg>
      <pc:sldChg chg="delSp modSp new mod">
        <pc:chgData name="Jerry Marks" userId="decfa84c-b09e-448d-a80c-0df230c22665" providerId="ADAL" clId="{A1BDB992-DB1A-484F-99C8-C57A1BCAF5D0}" dt="2023-03-20T12:52:44.574" v="482" actId="14100"/>
        <pc:sldMkLst>
          <pc:docMk/>
          <pc:sldMk cId="2647421272" sldId="260"/>
        </pc:sldMkLst>
        <pc:spChg chg="mod">
          <ac:chgData name="Jerry Marks" userId="decfa84c-b09e-448d-a80c-0df230c22665" providerId="ADAL" clId="{A1BDB992-DB1A-484F-99C8-C57A1BCAF5D0}" dt="2023-03-20T12:52:17.352" v="480" actId="20577"/>
          <ac:spMkLst>
            <pc:docMk/>
            <pc:sldMk cId="2647421272" sldId="260"/>
            <ac:spMk id="2" creationId="{13AFCD92-6B11-9405-8A8D-0DC4EA929C5D}"/>
          </ac:spMkLst>
        </pc:spChg>
        <pc:spChg chg="del">
          <ac:chgData name="Jerry Marks" userId="decfa84c-b09e-448d-a80c-0df230c22665" providerId="ADAL" clId="{A1BDB992-DB1A-484F-99C8-C57A1BCAF5D0}" dt="2023-03-20T12:52:34.001" v="481" actId="478"/>
          <ac:spMkLst>
            <pc:docMk/>
            <pc:sldMk cId="2647421272" sldId="260"/>
            <ac:spMk id="3" creationId="{0F8F42FB-DC3D-1D9B-0687-60D03A12A6A4}"/>
          </ac:spMkLst>
        </pc:spChg>
        <pc:picChg chg="mod">
          <ac:chgData name="Jerry Marks" userId="decfa84c-b09e-448d-a80c-0df230c22665" providerId="ADAL" clId="{A1BDB992-DB1A-484F-99C8-C57A1BCAF5D0}" dt="2023-03-20T12:52:44.574" v="482" actId="14100"/>
          <ac:picMkLst>
            <pc:docMk/>
            <pc:sldMk cId="2647421272" sldId="260"/>
            <ac:picMk id="4" creationId="{31852488-9631-EF3F-B2B3-7A6CD63A5029}"/>
          </ac:picMkLst>
        </pc:picChg>
      </pc:sldChg>
      <pc:sldChg chg="modSp add mod">
        <pc:chgData name="Jerry Marks" userId="decfa84c-b09e-448d-a80c-0df230c22665" providerId="ADAL" clId="{A1BDB992-DB1A-484F-99C8-C57A1BCAF5D0}" dt="2023-03-20T12:56:44.128" v="761" actId="20577"/>
        <pc:sldMkLst>
          <pc:docMk/>
          <pc:sldMk cId="541308206" sldId="261"/>
        </pc:sldMkLst>
        <pc:spChg chg="mod">
          <ac:chgData name="Jerry Marks" userId="decfa84c-b09e-448d-a80c-0df230c22665" providerId="ADAL" clId="{A1BDB992-DB1A-484F-99C8-C57A1BCAF5D0}" dt="2023-03-20T12:56:44.128" v="761" actId="20577"/>
          <ac:spMkLst>
            <pc:docMk/>
            <pc:sldMk cId="541308206" sldId="261"/>
            <ac:spMk id="2" creationId="{73255C62-911C-7A66-0BF1-02EE507F91B5}"/>
          </ac:spMkLst>
        </pc:spChg>
        <pc:spChg chg="mod">
          <ac:chgData name="Jerry Marks" userId="decfa84c-b09e-448d-a80c-0df230c22665" providerId="ADAL" clId="{A1BDB992-DB1A-484F-99C8-C57A1BCAF5D0}" dt="2023-03-20T12:54:40.656" v="673" actId="20577"/>
          <ac:spMkLst>
            <pc:docMk/>
            <pc:sldMk cId="541308206" sldId="261"/>
            <ac:spMk id="3" creationId="{6ECB2FC3-715B-1783-9B63-4FD612974E26}"/>
          </ac:spMkLst>
        </pc:spChg>
      </pc:sldChg>
      <pc:sldChg chg="addSp delSp modSp new mod">
        <pc:chgData name="Jerry Marks" userId="decfa84c-b09e-448d-a80c-0df230c22665" providerId="ADAL" clId="{A1BDB992-DB1A-484F-99C8-C57A1BCAF5D0}" dt="2023-03-20T12:55:29.739" v="710" actId="14100"/>
        <pc:sldMkLst>
          <pc:docMk/>
          <pc:sldMk cId="2923568038" sldId="262"/>
        </pc:sldMkLst>
        <pc:spChg chg="mod">
          <ac:chgData name="Jerry Marks" userId="decfa84c-b09e-448d-a80c-0df230c22665" providerId="ADAL" clId="{A1BDB992-DB1A-484F-99C8-C57A1BCAF5D0}" dt="2023-03-20T12:55:10.061" v="704" actId="20577"/>
          <ac:spMkLst>
            <pc:docMk/>
            <pc:sldMk cId="2923568038" sldId="262"/>
            <ac:spMk id="2" creationId="{DFFE48F6-B606-61BD-4BDB-154F0928B7C5}"/>
          </ac:spMkLst>
        </pc:spChg>
        <pc:spChg chg="del">
          <ac:chgData name="Jerry Marks" userId="decfa84c-b09e-448d-a80c-0df230c22665" providerId="ADAL" clId="{A1BDB992-DB1A-484F-99C8-C57A1BCAF5D0}" dt="2023-03-20T12:55:12.520" v="705" actId="478"/>
          <ac:spMkLst>
            <pc:docMk/>
            <pc:sldMk cId="2923568038" sldId="262"/>
            <ac:spMk id="3" creationId="{8DDEECD4-592C-32BE-FABD-DF86552C3780}"/>
          </ac:spMkLst>
        </pc:spChg>
        <pc:graphicFrameChg chg="add del mod">
          <ac:chgData name="Jerry Marks" userId="decfa84c-b09e-448d-a80c-0df230c22665" providerId="ADAL" clId="{A1BDB992-DB1A-484F-99C8-C57A1BCAF5D0}" dt="2023-03-20T12:55:16.928" v="707"/>
          <ac:graphicFrameMkLst>
            <pc:docMk/>
            <pc:sldMk cId="2923568038" sldId="262"/>
            <ac:graphicFrameMk id="4" creationId="{638CE0AD-B848-7FDB-7D78-B0A39BE94F93}"/>
          </ac:graphicFrameMkLst>
        </pc:graphicFrameChg>
        <pc:picChg chg="mod">
          <ac:chgData name="Jerry Marks" userId="decfa84c-b09e-448d-a80c-0df230c22665" providerId="ADAL" clId="{A1BDB992-DB1A-484F-99C8-C57A1BCAF5D0}" dt="2023-03-20T12:55:29.739" v="710" actId="14100"/>
          <ac:picMkLst>
            <pc:docMk/>
            <pc:sldMk cId="2923568038" sldId="262"/>
            <ac:picMk id="5" creationId="{BDDF0D60-ABEB-55C6-0493-212CC28E632F}"/>
          </ac:picMkLst>
        </pc:picChg>
      </pc:sldChg>
      <pc:sldChg chg="modSp add mod ord">
        <pc:chgData name="Jerry Marks" userId="decfa84c-b09e-448d-a80c-0df230c22665" providerId="ADAL" clId="{A1BDB992-DB1A-484F-99C8-C57A1BCAF5D0}" dt="2023-03-20T12:58:32.091" v="1048" actId="20577"/>
        <pc:sldMkLst>
          <pc:docMk/>
          <pc:sldMk cId="230390659" sldId="263"/>
        </pc:sldMkLst>
        <pc:spChg chg="mod">
          <ac:chgData name="Jerry Marks" userId="decfa84c-b09e-448d-a80c-0df230c22665" providerId="ADAL" clId="{A1BDB992-DB1A-484F-99C8-C57A1BCAF5D0}" dt="2023-03-20T12:57:06.454" v="807" actId="20577"/>
          <ac:spMkLst>
            <pc:docMk/>
            <pc:sldMk cId="230390659" sldId="263"/>
            <ac:spMk id="2" creationId="{73255C62-911C-7A66-0BF1-02EE507F91B5}"/>
          </ac:spMkLst>
        </pc:spChg>
        <pc:spChg chg="mod">
          <ac:chgData name="Jerry Marks" userId="decfa84c-b09e-448d-a80c-0df230c22665" providerId="ADAL" clId="{A1BDB992-DB1A-484F-99C8-C57A1BCAF5D0}" dt="2023-03-20T12:58:32.091" v="1048" actId="20577"/>
          <ac:spMkLst>
            <pc:docMk/>
            <pc:sldMk cId="230390659" sldId="263"/>
            <ac:spMk id="3" creationId="{6ECB2FC3-715B-1783-9B63-4FD612974E26}"/>
          </ac:spMkLst>
        </pc:spChg>
      </pc:sldChg>
      <pc:sldChg chg="delSp modSp new mod ord">
        <pc:chgData name="Jerry Marks" userId="decfa84c-b09e-448d-a80c-0df230c22665" providerId="ADAL" clId="{A1BDB992-DB1A-484F-99C8-C57A1BCAF5D0}" dt="2023-03-20T13:11:42.473" v="1076"/>
        <pc:sldMkLst>
          <pc:docMk/>
          <pc:sldMk cId="3271373140" sldId="264"/>
        </pc:sldMkLst>
        <pc:spChg chg="mod">
          <ac:chgData name="Jerry Marks" userId="decfa84c-b09e-448d-a80c-0df230c22665" providerId="ADAL" clId="{A1BDB992-DB1A-484F-99C8-C57A1BCAF5D0}" dt="2023-03-20T13:09:55.629" v="1068" actId="20577"/>
          <ac:spMkLst>
            <pc:docMk/>
            <pc:sldMk cId="3271373140" sldId="264"/>
            <ac:spMk id="2" creationId="{46D1D32A-9DFE-5524-FB47-9B7C278F6C48}"/>
          </ac:spMkLst>
        </pc:spChg>
        <pc:spChg chg="del">
          <ac:chgData name="Jerry Marks" userId="decfa84c-b09e-448d-a80c-0df230c22665" providerId="ADAL" clId="{A1BDB992-DB1A-484F-99C8-C57A1BCAF5D0}" dt="2023-03-20T13:11:05.706" v="1069" actId="478"/>
          <ac:spMkLst>
            <pc:docMk/>
            <pc:sldMk cId="3271373140" sldId="264"/>
            <ac:spMk id="3" creationId="{7F1E7C97-7029-9F0F-A6D6-7A5B991B19B4}"/>
          </ac:spMkLst>
        </pc:spChg>
        <pc:picChg chg="mod">
          <ac:chgData name="Jerry Marks" userId="decfa84c-b09e-448d-a80c-0df230c22665" providerId="ADAL" clId="{A1BDB992-DB1A-484F-99C8-C57A1BCAF5D0}" dt="2023-03-20T13:11:18.308" v="1071" actId="14100"/>
          <ac:picMkLst>
            <pc:docMk/>
            <pc:sldMk cId="3271373140" sldId="264"/>
            <ac:picMk id="4" creationId="{528B288B-8387-7FB9-E6E7-A2EC26893870}"/>
          </ac:picMkLst>
        </pc:picChg>
      </pc:sldChg>
      <pc:sldChg chg="modSp add mod ord">
        <pc:chgData name="Jerry Marks" userId="decfa84c-b09e-448d-a80c-0df230c22665" providerId="ADAL" clId="{A1BDB992-DB1A-484F-99C8-C57A1BCAF5D0}" dt="2023-03-20T13:16:51.512" v="1537" actId="20577"/>
        <pc:sldMkLst>
          <pc:docMk/>
          <pc:sldMk cId="1599389813" sldId="265"/>
        </pc:sldMkLst>
        <pc:spChg chg="mod">
          <ac:chgData name="Jerry Marks" userId="decfa84c-b09e-448d-a80c-0df230c22665" providerId="ADAL" clId="{A1BDB992-DB1A-484F-99C8-C57A1BCAF5D0}" dt="2023-03-20T13:11:56" v="1127" actId="20577"/>
          <ac:spMkLst>
            <pc:docMk/>
            <pc:sldMk cId="1599389813" sldId="265"/>
            <ac:spMk id="2" creationId="{73255C62-911C-7A66-0BF1-02EE507F91B5}"/>
          </ac:spMkLst>
        </pc:spChg>
        <pc:spChg chg="mod">
          <ac:chgData name="Jerry Marks" userId="decfa84c-b09e-448d-a80c-0df230c22665" providerId="ADAL" clId="{A1BDB992-DB1A-484F-99C8-C57A1BCAF5D0}" dt="2023-03-20T13:16:51.512" v="1537" actId="20577"/>
          <ac:spMkLst>
            <pc:docMk/>
            <pc:sldMk cId="1599389813" sldId="265"/>
            <ac:spMk id="3" creationId="{6ECB2FC3-715B-1783-9B63-4FD612974E26}"/>
          </ac:spMkLst>
        </pc:spChg>
      </pc:sldChg>
      <pc:sldChg chg="delSp modSp new mod">
        <pc:chgData name="Jerry Marks" userId="decfa84c-b09e-448d-a80c-0df230c22665" providerId="ADAL" clId="{A1BDB992-DB1A-484F-99C8-C57A1BCAF5D0}" dt="2023-03-20T13:15:47.765" v="1425" actId="14100"/>
        <pc:sldMkLst>
          <pc:docMk/>
          <pc:sldMk cId="267171138" sldId="266"/>
        </pc:sldMkLst>
        <pc:spChg chg="mod">
          <ac:chgData name="Jerry Marks" userId="decfa84c-b09e-448d-a80c-0df230c22665" providerId="ADAL" clId="{A1BDB992-DB1A-484F-99C8-C57A1BCAF5D0}" dt="2023-03-20T13:15:15.427" v="1421" actId="20577"/>
          <ac:spMkLst>
            <pc:docMk/>
            <pc:sldMk cId="267171138" sldId="266"/>
            <ac:spMk id="2" creationId="{72A15226-B1A3-C4C8-BE5C-8E072C627132}"/>
          </ac:spMkLst>
        </pc:spChg>
        <pc:spChg chg="del">
          <ac:chgData name="Jerry Marks" userId="decfa84c-b09e-448d-a80c-0df230c22665" providerId="ADAL" clId="{A1BDB992-DB1A-484F-99C8-C57A1BCAF5D0}" dt="2023-03-20T13:15:18.632" v="1422" actId="478"/>
          <ac:spMkLst>
            <pc:docMk/>
            <pc:sldMk cId="267171138" sldId="266"/>
            <ac:spMk id="3" creationId="{B79A97E2-5A1A-024B-94BB-79BF0B759039}"/>
          </ac:spMkLst>
        </pc:spChg>
        <pc:picChg chg="mod">
          <ac:chgData name="Jerry Marks" userId="decfa84c-b09e-448d-a80c-0df230c22665" providerId="ADAL" clId="{A1BDB992-DB1A-484F-99C8-C57A1BCAF5D0}" dt="2023-03-20T13:15:47.765" v="1425" actId="14100"/>
          <ac:picMkLst>
            <pc:docMk/>
            <pc:sldMk cId="267171138" sldId="266"/>
            <ac:picMk id="4" creationId="{55EF67B5-9F94-1B2F-C208-4D95C5BF0981}"/>
          </ac:picMkLst>
        </pc:picChg>
      </pc:sldChg>
      <pc:sldChg chg="modSp add mod ord">
        <pc:chgData name="Jerry Marks" userId="decfa84c-b09e-448d-a80c-0df230c22665" providerId="ADAL" clId="{A1BDB992-DB1A-484F-99C8-C57A1BCAF5D0}" dt="2023-03-20T13:17:38.790" v="1694" actId="20577"/>
        <pc:sldMkLst>
          <pc:docMk/>
          <pc:sldMk cId="491761027" sldId="267"/>
        </pc:sldMkLst>
        <pc:spChg chg="mod">
          <ac:chgData name="Jerry Marks" userId="decfa84c-b09e-448d-a80c-0df230c22665" providerId="ADAL" clId="{A1BDB992-DB1A-484F-99C8-C57A1BCAF5D0}" dt="2023-03-20T13:16:07.405" v="1470" actId="20577"/>
          <ac:spMkLst>
            <pc:docMk/>
            <pc:sldMk cId="491761027" sldId="267"/>
            <ac:spMk id="2" creationId="{73255C62-911C-7A66-0BF1-02EE507F91B5}"/>
          </ac:spMkLst>
        </pc:spChg>
        <pc:spChg chg="mod">
          <ac:chgData name="Jerry Marks" userId="decfa84c-b09e-448d-a80c-0df230c22665" providerId="ADAL" clId="{A1BDB992-DB1A-484F-99C8-C57A1BCAF5D0}" dt="2023-03-20T13:17:38.790" v="1694" actId="20577"/>
          <ac:spMkLst>
            <pc:docMk/>
            <pc:sldMk cId="491761027" sldId="267"/>
            <ac:spMk id="3" creationId="{6ECB2FC3-715B-1783-9B63-4FD612974E26}"/>
          </ac:spMkLst>
        </pc:spChg>
      </pc:sldChg>
      <pc:sldChg chg="delSp modSp new mod">
        <pc:chgData name="Jerry Marks" userId="decfa84c-b09e-448d-a80c-0df230c22665" providerId="ADAL" clId="{A1BDB992-DB1A-484F-99C8-C57A1BCAF5D0}" dt="2023-03-20T13:18:27.469" v="1726" actId="14100"/>
        <pc:sldMkLst>
          <pc:docMk/>
          <pc:sldMk cId="1103443" sldId="268"/>
        </pc:sldMkLst>
        <pc:spChg chg="mod">
          <ac:chgData name="Jerry Marks" userId="decfa84c-b09e-448d-a80c-0df230c22665" providerId="ADAL" clId="{A1BDB992-DB1A-484F-99C8-C57A1BCAF5D0}" dt="2023-03-20T13:17:59.293" v="1722" actId="20577"/>
          <ac:spMkLst>
            <pc:docMk/>
            <pc:sldMk cId="1103443" sldId="268"/>
            <ac:spMk id="2" creationId="{44F07A02-3AF3-6A1F-2540-7529AE0E28E3}"/>
          </ac:spMkLst>
        </pc:spChg>
        <pc:spChg chg="del">
          <ac:chgData name="Jerry Marks" userId="decfa84c-b09e-448d-a80c-0df230c22665" providerId="ADAL" clId="{A1BDB992-DB1A-484F-99C8-C57A1BCAF5D0}" dt="2023-03-20T13:18:03.229" v="1723" actId="478"/>
          <ac:spMkLst>
            <pc:docMk/>
            <pc:sldMk cId="1103443" sldId="268"/>
            <ac:spMk id="3" creationId="{B0D7E2A6-5027-54E6-FDDB-4BBACD5FFC9E}"/>
          </ac:spMkLst>
        </pc:spChg>
        <pc:picChg chg="mod">
          <ac:chgData name="Jerry Marks" userId="decfa84c-b09e-448d-a80c-0df230c22665" providerId="ADAL" clId="{A1BDB992-DB1A-484F-99C8-C57A1BCAF5D0}" dt="2023-03-20T13:18:27.469" v="1726" actId="14100"/>
          <ac:picMkLst>
            <pc:docMk/>
            <pc:sldMk cId="1103443" sldId="268"/>
            <ac:picMk id="4" creationId="{ABFC9509-EF5D-EB4C-DF2C-F996513BA78E}"/>
          </ac:picMkLst>
        </pc:picChg>
      </pc:sldChg>
      <pc:sldChg chg="modSp add mod ord">
        <pc:chgData name="Jerry Marks" userId="decfa84c-b09e-448d-a80c-0df230c22665" providerId="ADAL" clId="{A1BDB992-DB1A-484F-99C8-C57A1BCAF5D0}" dt="2023-03-20T13:21:28.652" v="1959" actId="20577"/>
        <pc:sldMkLst>
          <pc:docMk/>
          <pc:sldMk cId="257858396" sldId="269"/>
        </pc:sldMkLst>
        <pc:spChg chg="mod">
          <ac:chgData name="Jerry Marks" userId="decfa84c-b09e-448d-a80c-0df230c22665" providerId="ADAL" clId="{A1BDB992-DB1A-484F-99C8-C57A1BCAF5D0}" dt="2023-03-20T13:20:07.120" v="1780" actId="20577"/>
          <ac:spMkLst>
            <pc:docMk/>
            <pc:sldMk cId="257858396" sldId="269"/>
            <ac:spMk id="2" creationId="{73255C62-911C-7A66-0BF1-02EE507F91B5}"/>
          </ac:spMkLst>
        </pc:spChg>
        <pc:spChg chg="mod">
          <ac:chgData name="Jerry Marks" userId="decfa84c-b09e-448d-a80c-0df230c22665" providerId="ADAL" clId="{A1BDB992-DB1A-484F-99C8-C57A1BCAF5D0}" dt="2023-03-20T13:21:28.652" v="1959" actId="20577"/>
          <ac:spMkLst>
            <pc:docMk/>
            <pc:sldMk cId="257858396" sldId="269"/>
            <ac:spMk id="3" creationId="{6ECB2FC3-715B-1783-9B63-4FD612974E26}"/>
          </ac:spMkLst>
        </pc:spChg>
      </pc:sldChg>
      <pc:sldChg chg="delSp modSp new mod">
        <pc:chgData name="Jerry Marks" userId="decfa84c-b09e-448d-a80c-0df230c22665" providerId="ADAL" clId="{A1BDB992-DB1A-484F-99C8-C57A1BCAF5D0}" dt="2023-03-20T13:22:32.299" v="1978" actId="14100"/>
        <pc:sldMkLst>
          <pc:docMk/>
          <pc:sldMk cId="2265213828" sldId="270"/>
        </pc:sldMkLst>
        <pc:spChg chg="mod">
          <ac:chgData name="Jerry Marks" userId="decfa84c-b09e-448d-a80c-0df230c22665" providerId="ADAL" clId="{A1BDB992-DB1A-484F-99C8-C57A1BCAF5D0}" dt="2023-03-20T13:22:00.678" v="1975" actId="20577"/>
          <ac:spMkLst>
            <pc:docMk/>
            <pc:sldMk cId="2265213828" sldId="270"/>
            <ac:spMk id="2" creationId="{31635229-7F85-24C6-4B87-A98DB71C138E}"/>
          </ac:spMkLst>
        </pc:spChg>
        <pc:spChg chg="del">
          <ac:chgData name="Jerry Marks" userId="decfa84c-b09e-448d-a80c-0df230c22665" providerId="ADAL" clId="{A1BDB992-DB1A-484F-99C8-C57A1BCAF5D0}" dt="2023-03-20T13:22:05.830" v="1976" actId="478"/>
          <ac:spMkLst>
            <pc:docMk/>
            <pc:sldMk cId="2265213828" sldId="270"/>
            <ac:spMk id="3" creationId="{4AE3D809-CDEF-C506-0CB8-4ADC7855108F}"/>
          </ac:spMkLst>
        </pc:spChg>
        <pc:picChg chg="mod">
          <ac:chgData name="Jerry Marks" userId="decfa84c-b09e-448d-a80c-0df230c22665" providerId="ADAL" clId="{A1BDB992-DB1A-484F-99C8-C57A1BCAF5D0}" dt="2023-03-20T13:22:32.299" v="1978" actId="14100"/>
          <ac:picMkLst>
            <pc:docMk/>
            <pc:sldMk cId="2265213828" sldId="270"/>
            <ac:picMk id="4" creationId="{6A878C2D-45D7-3770-A6EB-6DBFE8F96914}"/>
          </ac:picMkLst>
        </pc:picChg>
      </pc:sldChg>
      <pc:sldChg chg="modSp add mod ord">
        <pc:chgData name="Jerry Marks" userId="decfa84c-b09e-448d-a80c-0df230c22665" providerId="ADAL" clId="{A1BDB992-DB1A-484F-99C8-C57A1BCAF5D0}" dt="2023-03-20T13:24:19.114" v="2225" actId="6549"/>
        <pc:sldMkLst>
          <pc:docMk/>
          <pc:sldMk cId="1518321360" sldId="271"/>
        </pc:sldMkLst>
        <pc:spChg chg="mod">
          <ac:chgData name="Jerry Marks" userId="decfa84c-b09e-448d-a80c-0df230c22665" providerId="ADAL" clId="{A1BDB992-DB1A-484F-99C8-C57A1BCAF5D0}" dt="2023-03-20T13:23:08.789" v="2021" actId="20577"/>
          <ac:spMkLst>
            <pc:docMk/>
            <pc:sldMk cId="1518321360" sldId="271"/>
            <ac:spMk id="2" creationId="{73255C62-911C-7A66-0BF1-02EE507F91B5}"/>
          </ac:spMkLst>
        </pc:spChg>
        <pc:spChg chg="mod">
          <ac:chgData name="Jerry Marks" userId="decfa84c-b09e-448d-a80c-0df230c22665" providerId="ADAL" clId="{A1BDB992-DB1A-484F-99C8-C57A1BCAF5D0}" dt="2023-03-20T13:24:19.114" v="2225" actId="6549"/>
          <ac:spMkLst>
            <pc:docMk/>
            <pc:sldMk cId="1518321360" sldId="271"/>
            <ac:spMk id="3" creationId="{6ECB2FC3-715B-1783-9B63-4FD612974E26}"/>
          </ac:spMkLst>
        </pc:spChg>
      </pc:sldChg>
      <pc:sldChg chg="delSp modSp new mod">
        <pc:chgData name="Jerry Marks" userId="decfa84c-b09e-448d-a80c-0df230c22665" providerId="ADAL" clId="{A1BDB992-DB1A-484F-99C8-C57A1BCAF5D0}" dt="2023-03-20T13:26:39.806" v="2251" actId="14100"/>
        <pc:sldMkLst>
          <pc:docMk/>
          <pc:sldMk cId="1826836507" sldId="272"/>
        </pc:sldMkLst>
        <pc:spChg chg="mod">
          <ac:chgData name="Jerry Marks" userId="decfa84c-b09e-448d-a80c-0df230c22665" providerId="ADAL" clId="{A1BDB992-DB1A-484F-99C8-C57A1BCAF5D0}" dt="2023-03-20T13:24:29.235" v="2245" actId="20577"/>
          <ac:spMkLst>
            <pc:docMk/>
            <pc:sldMk cId="1826836507" sldId="272"/>
            <ac:spMk id="2" creationId="{E0FC9E45-A38C-C965-B1F1-44952C537402}"/>
          </ac:spMkLst>
        </pc:spChg>
        <pc:spChg chg="del">
          <ac:chgData name="Jerry Marks" userId="decfa84c-b09e-448d-a80c-0df230c22665" providerId="ADAL" clId="{A1BDB992-DB1A-484F-99C8-C57A1BCAF5D0}" dt="2023-03-20T13:24:32.045" v="2246" actId="478"/>
          <ac:spMkLst>
            <pc:docMk/>
            <pc:sldMk cId="1826836507" sldId="272"/>
            <ac:spMk id="3" creationId="{53EC08F7-E162-81F9-D484-7F50A60282A9}"/>
          </ac:spMkLst>
        </pc:spChg>
        <pc:picChg chg="del mod">
          <ac:chgData name="Jerry Marks" userId="decfa84c-b09e-448d-a80c-0df230c22665" providerId="ADAL" clId="{A1BDB992-DB1A-484F-99C8-C57A1BCAF5D0}" dt="2023-03-20T13:25:31.047" v="2249" actId="478"/>
          <ac:picMkLst>
            <pc:docMk/>
            <pc:sldMk cId="1826836507" sldId="272"/>
            <ac:picMk id="4" creationId="{2F6C4874-3A90-39C4-29B5-E0D5B109897B}"/>
          </ac:picMkLst>
        </pc:picChg>
        <pc:picChg chg="mod">
          <ac:chgData name="Jerry Marks" userId="decfa84c-b09e-448d-a80c-0df230c22665" providerId="ADAL" clId="{A1BDB992-DB1A-484F-99C8-C57A1BCAF5D0}" dt="2023-03-20T13:26:39.806" v="2251" actId="14100"/>
          <ac:picMkLst>
            <pc:docMk/>
            <pc:sldMk cId="1826836507" sldId="272"/>
            <ac:picMk id="5" creationId="{EE462BAA-08C1-8BF4-2FCA-611A806EC4F3}"/>
          </ac:picMkLst>
        </pc:picChg>
      </pc:sldChg>
      <pc:sldChg chg="modSp add mod ord">
        <pc:chgData name="Jerry Marks" userId="decfa84c-b09e-448d-a80c-0df230c22665" providerId="ADAL" clId="{A1BDB992-DB1A-484F-99C8-C57A1BCAF5D0}" dt="2023-03-20T13:28:41.874" v="2490" actId="6549"/>
        <pc:sldMkLst>
          <pc:docMk/>
          <pc:sldMk cId="3675130584" sldId="273"/>
        </pc:sldMkLst>
        <pc:spChg chg="mod">
          <ac:chgData name="Jerry Marks" userId="decfa84c-b09e-448d-a80c-0df230c22665" providerId="ADAL" clId="{A1BDB992-DB1A-484F-99C8-C57A1BCAF5D0}" dt="2023-03-20T13:27:13.697" v="2268" actId="20577"/>
          <ac:spMkLst>
            <pc:docMk/>
            <pc:sldMk cId="3675130584" sldId="273"/>
            <ac:spMk id="2" creationId="{73255C62-911C-7A66-0BF1-02EE507F91B5}"/>
          </ac:spMkLst>
        </pc:spChg>
        <pc:spChg chg="mod">
          <ac:chgData name="Jerry Marks" userId="decfa84c-b09e-448d-a80c-0df230c22665" providerId="ADAL" clId="{A1BDB992-DB1A-484F-99C8-C57A1BCAF5D0}" dt="2023-03-20T13:28:41.874" v="2490" actId="6549"/>
          <ac:spMkLst>
            <pc:docMk/>
            <pc:sldMk cId="3675130584" sldId="273"/>
            <ac:spMk id="3" creationId="{6ECB2FC3-715B-1783-9B63-4FD612974E2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EFAAE-3EF0-DA63-710F-202BAB934B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D7E456-3E71-A916-EE1D-FE16E19980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81664-8C31-C1C6-E50A-AC1CFD5EF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9E19F-86CD-47A5-B824-AB4B856890CC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96259-DFBE-C83C-5763-162E7BD78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1593B-3B4C-5FA2-5B22-78854A4A5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7790-6FC9-452A-B558-D0EA006BF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07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1E0CD-2F86-8DC6-9F99-172461680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54B410-5052-77E0-2F0B-62C5768FC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30BC9-3431-2A79-04F1-D78BC9189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9E19F-86CD-47A5-B824-AB4B856890CC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9ED6D-ED4D-486E-6432-0B926A245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3F8E2-108F-BBFC-FBFF-A66E3BBCC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7790-6FC9-452A-B558-D0EA006BF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321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D76233-3D41-3AEC-7299-4C6A0F2255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C255E7-7254-AD24-6A2A-8244670F63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6ED05-6D26-E899-61F0-F8EF19A09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9E19F-86CD-47A5-B824-AB4B856890CC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DFED3-9A43-B3F6-62F2-29BCC6D7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6E350-8A96-AEB1-E6CF-E5CA85A11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7790-6FC9-452A-B558-D0EA006BF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05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98216-822D-D93B-A853-27B058FD2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10335-99C1-E743-71AE-738C46DBB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90979-3C7B-9470-9A77-EB132724B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9E19F-86CD-47A5-B824-AB4B856890CC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849D9-4708-ADD1-2F1B-4A8FCD13F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03AA9-8073-8C6E-2D5A-7DDFF59D2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7790-6FC9-452A-B558-D0EA006BF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197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FD8BE-ACE2-C1A0-2476-4E394A8F3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BC3AD-E48E-2407-C10D-C5DEF8DE2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C4280-F66F-F85C-346D-1D2666938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9E19F-86CD-47A5-B824-AB4B856890CC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23159-CBA0-ED97-6B3B-3D8179777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2294E-CD5C-04AF-EB2A-961D4ACB9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7790-6FC9-452A-B558-D0EA006BF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842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0E6E2-C7DC-E94B-203D-9175B4248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69333-9661-BFED-22C3-5E25EE879A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25666-1B89-965D-D8E0-2CD6723B0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377C4-4259-D84A-7ADC-DB1657AFC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9E19F-86CD-47A5-B824-AB4B856890CC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321E9F-55B5-3D89-72B8-847B5AF26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CA5D20-3FE9-1DC1-4440-C3B8E226F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7790-6FC9-452A-B558-D0EA006BF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9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D1194-A9C0-572A-E537-0E1E737FA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173CB-6B1F-6745-B2DE-95F0B595A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6678C0-6E05-8952-7054-700EAF6E28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0611D8-EF2A-7F54-DF7B-7CBFCDAB49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867D7A-772D-8A6B-5F8C-01F48ED564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E0C94E-FBAF-EA02-0AC6-F580C277C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9E19F-86CD-47A5-B824-AB4B856890CC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6EFC34-F2F3-26CE-8E1C-F6D4781EF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65E00B-E426-F00E-0A6C-306EEE848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7790-6FC9-452A-B558-D0EA006BF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87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0F63C-F1F2-B526-828F-E26C25B10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A856C1-6C77-3602-81F7-4CAC79493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9E19F-86CD-47A5-B824-AB4B856890CC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DFA0F2-6FA1-6872-273F-4B2E11B23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4625D1-10EC-B91B-97E6-AA08BAB15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7790-6FC9-452A-B558-D0EA006BF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946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B91632-5FE2-AD18-86B9-B37886C03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9E19F-86CD-47A5-B824-AB4B856890CC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32E1AD-5C37-846F-F9A2-BA0407F61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AC12F-7330-2BFA-A375-3287E486A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7790-6FC9-452A-B558-D0EA006BF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63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8119D-9FF2-0BC1-3204-C8CBDB6B1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F5932-27AE-F410-FDE7-0E5382520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CDAA90-3328-B242-F94B-5A524B65D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B82D3A-B962-2CC5-B30E-2C758FEB8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9E19F-86CD-47A5-B824-AB4B856890CC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B72031-79B6-84AD-3A9D-FEC7C854E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84C8F-1604-6629-53C7-2C04C8FCB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7790-6FC9-452A-B558-D0EA006BF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946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FE87B-7756-86FB-1F46-83DDB52E1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0804CB-7530-9F7D-9231-A9206D922D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F4C53-A2CF-1ED3-A45E-AE942CEE3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9B101-D592-351E-C144-C47CA1657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9E19F-86CD-47A5-B824-AB4B856890CC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4D1E09-7D73-F236-722F-8161B49C0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58589-90E3-0FC8-20DF-0CFBCACF4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37790-6FC9-452A-B558-D0EA006BF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902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F4B930-0427-BB4B-4E92-8B3F5F013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12477-6BB6-2A21-7B72-83F43A4F2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FEA7D-0482-B691-21DB-5C4AF1993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9E19F-86CD-47A5-B824-AB4B856890CC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F9B1A-D742-587C-B146-13EFA070BA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82A9C-0278-6D65-BFAA-A592B717F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37790-6FC9-452A-B558-D0EA006BF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02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18357-5637-71D9-D4CF-7F0F2A73A3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2 Group Project 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926437-FB4F-204D-E3A7-4FF3742898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Due Sunday April 2, 2023</a:t>
            </a:r>
          </a:p>
        </p:txBody>
      </p:sp>
    </p:spTree>
    <p:extLst>
      <p:ext uri="{BB962C8B-B14F-4D97-AF65-F5344CB8AC3E}">
        <p14:creationId xmlns:p14="http://schemas.microsoft.com/office/powerpoint/2010/main" val="1376469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55C62-911C-7A66-0BF1-02EE507F9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B2FC3-715B-1783-9B63-4FD612974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One Normal, One </a:t>
            </a:r>
            <a:r>
              <a:rPr lang="en-US" dirty="0" err="1"/>
              <a:t>Norm.Inv</a:t>
            </a:r>
            <a:endParaRPr lang="en-US" dirty="0"/>
          </a:p>
          <a:p>
            <a:r>
              <a:rPr lang="en-US" dirty="0"/>
              <a:t>In the Slides and the video please explain or show where your data comes from (i.e. in my example Women’s Basketball game log).</a:t>
            </a:r>
          </a:p>
          <a:p>
            <a:r>
              <a:rPr lang="en-US" dirty="0"/>
              <a:t>In excel, make sure your excel is in a different tab </a:t>
            </a:r>
            <a:r>
              <a:rPr lang="en-US" u="sng" dirty="0"/>
              <a:t>and shows the formulas</a:t>
            </a:r>
          </a:p>
          <a:p>
            <a:r>
              <a:rPr lang="en-US" dirty="0"/>
              <a:t>In Excel and the slides, Please do some basic formatting to make your table look presentable</a:t>
            </a:r>
          </a:p>
          <a:p>
            <a:r>
              <a:rPr lang="en-US" dirty="0"/>
              <a:t>In the Video, please try to make an interesting probability question. Something that actually might come up in a game like what is the sore I can bet on with 90% prob of getting correct?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389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15226-B1A3-C4C8-BE5C-8E072C627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Probability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EF67B5-9F94-1B2F-C208-4D95C5BF0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743" y="1595120"/>
            <a:ext cx="10072473" cy="465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71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55C62-911C-7A66-0BF1-02EE507F9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B2FC3-715B-1783-9B63-4FD612974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One Exponential</a:t>
            </a:r>
          </a:p>
          <a:p>
            <a:r>
              <a:rPr lang="en-US" dirty="0"/>
              <a:t>In the Slides and the video please explain or show where your data comes from (i.e. in my example Men’s Baseball lineup pitching data).</a:t>
            </a:r>
          </a:p>
          <a:p>
            <a:r>
              <a:rPr lang="en-US" dirty="0"/>
              <a:t>In excel, make sure your excel is in a different tab </a:t>
            </a:r>
            <a:r>
              <a:rPr lang="en-US" u="sng" dirty="0"/>
              <a:t>and shows the formulas</a:t>
            </a:r>
          </a:p>
          <a:p>
            <a:r>
              <a:rPr lang="en-US" dirty="0"/>
              <a:t>In Excel and the slides, Please do some basic formatting to make your table look presentable</a:t>
            </a:r>
          </a:p>
          <a:p>
            <a:r>
              <a:rPr lang="en-US" dirty="0"/>
              <a:t>In the Video, please try to make an interesting probability question. Something that actually might come up in a game like what is the probability he will allow a run in the next inning?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761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07A02-3AF3-6A1F-2540-7529AE0E2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Women’s Volleyball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FC9509-EF5D-EB4C-DF2C-F996513BA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560" y="1412240"/>
            <a:ext cx="9144000" cy="510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55C62-911C-7A66-0BF1-02EE507F9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B2FC3-715B-1783-9B63-4FD612974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One Uniform</a:t>
            </a:r>
          </a:p>
          <a:p>
            <a:r>
              <a:rPr lang="en-US" dirty="0"/>
              <a:t>In the Slides and the video please explain or show where your data comes from (i.e. in my example Women’s Volleyball Game Log).</a:t>
            </a:r>
          </a:p>
          <a:p>
            <a:r>
              <a:rPr lang="en-US" dirty="0"/>
              <a:t>In excel, make sure your excel is in a different tab </a:t>
            </a:r>
            <a:r>
              <a:rPr lang="en-US" u="sng" dirty="0"/>
              <a:t>and shows the formulas</a:t>
            </a:r>
          </a:p>
          <a:p>
            <a:r>
              <a:rPr lang="en-US" dirty="0"/>
              <a:t>In Excel and the slides, Please do some basic formatting to make your table look presentable</a:t>
            </a:r>
          </a:p>
          <a:p>
            <a:r>
              <a:rPr lang="en-US" dirty="0"/>
              <a:t>In the Video, please try to make an interesting probability question. Something that actually might come up in a game like what is the probability there will be more than 17 digs in the upcoming set?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58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35229-7F85-24C6-4B87-A98DB71C1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Men’s Swimming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878C2D-45D7-3770-A6EB-6DBFE8F96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414" y="1806574"/>
            <a:ext cx="10856831" cy="444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213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55C62-911C-7A66-0BF1-02EE507F9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 Limit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B2FC3-715B-1783-9B63-4FD612974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One Central Limit Theory</a:t>
            </a:r>
          </a:p>
          <a:p>
            <a:r>
              <a:rPr lang="en-US" dirty="0"/>
              <a:t>In the Slides and the video please explain or show where your data comes from (i.e. in my example Men’s Top Times, 50 Free).</a:t>
            </a:r>
          </a:p>
          <a:p>
            <a:r>
              <a:rPr lang="en-US" dirty="0"/>
              <a:t>In excel, make sure your excel is in a different tab </a:t>
            </a:r>
            <a:r>
              <a:rPr lang="en-US" u="sng" dirty="0"/>
              <a:t>and shows the formulas</a:t>
            </a:r>
          </a:p>
          <a:p>
            <a:r>
              <a:rPr lang="en-US" dirty="0"/>
              <a:t>In Excel and the slides, Please do some basic formatting to make your table look presentable</a:t>
            </a:r>
          </a:p>
          <a:p>
            <a:r>
              <a:rPr lang="en-US" dirty="0"/>
              <a:t>In the Video, please try to make an interesting probability question. Something that actually might come up in a game like what is the probability a random sample of 3 swimmers will swim in less than 20.5 seconds?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321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C9E45-A38C-C965-B1F1-44952C537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Women’s Swimming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462BAA-08C1-8BF4-2FCA-611A806EC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22" y="1482724"/>
            <a:ext cx="11157167" cy="482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836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55C62-911C-7A66-0BF1-02EE507F9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 Limit Theory - Proportions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B2FC3-715B-1783-9B63-4FD612974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One Central Limit Theory</a:t>
            </a:r>
          </a:p>
          <a:p>
            <a:r>
              <a:rPr lang="en-US" dirty="0"/>
              <a:t>In the Slides and the video please explain or show where your data comes from (i.e. in my example Spartan Open – Women’s Medals).</a:t>
            </a:r>
          </a:p>
          <a:p>
            <a:r>
              <a:rPr lang="en-US" dirty="0"/>
              <a:t>In excel, make sure your excel is in a different tab </a:t>
            </a:r>
            <a:r>
              <a:rPr lang="en-US" u="sng" dirty="0"/>
              <a:t>and shows the formulas</a:t>
            </a:r>
          </a:p>
          <a:p>
            <a:r>
              <a:rPr lang="en-US" dirty="0"/>
              <a:t>In Excel and the slides, Please do some basic formatting to make your table look presentable</a:t>
            </a:r>
          </a:p>
          <a:p>
            <a:r>
              <a:rPr lang="en-US" dirty="0"/>
              <a:t>In the Video, please try to make an interesting probability question. Something that actually might come up like what is the probability a random sample of 5 events, 80% or more will have UT </a:t>
            </a:r>
            <a:r>
              <a:rPr lang="en-US"/>
              <a:t>Gold Medals?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130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9AAF3-DF0A-CA45-C53F-BEAC7BAEE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Rubric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496920-C3AE-4BE1-8BC5-60EF1E9A4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52" y="1857374"/>
            <a:ext cx="11012018" cy="443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440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24346-8885-79D7-1C47-5F2FBB997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C4C55A-D0B1-C1F9-077E-8AE1D6D1D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889" y="1810384"/>
            <a:ext cx="7599765" cy="483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14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55C62-911C-7A66-0BF1-02EE507F9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B2FC3-715B-1783-9B63-4FD612974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Two Binomial Probabilities, one of them cannot be exact</a:t>
            </a:r>
          </a:p>
          <a:p>
            <a:r>
              <a:rPr lang="en-US" dirty="0"/>
              <a:t>In the Slides and the video please explain where your data comes from (i.e. in my example Men’s Basketball Lineup Data).</a:t>
            </a:r>
          </a:p>
          <a:p>
            <a:r>
              <a:rPr lang="en-US" dirty="0"/>
              <a:t>In excel, make sure your excel is in a different tab </a:t>
            </a:r>
            <a:r>
              <a:rPr lang="en-US" u="sng" dirty="0"/>
              <a:t>and shows the formulas</a:t>
            </a:r>
          </a:p>
          <a:p>
            <a:r>
              <a:rPr lang="en-US" dirty="0"/>
              <a:t>In Excel and the slides, Please do some basic formatting to make your table look presentable</a:t>
            </a:r>
          </a:p>
          <a:p>
            <a:r>
              <a:rPr lang="en-US" dirty="0"/>
              <a:t>In the Video, please try to make an interesting probability question. Something that actually might come up in a game like what is the probability Jesse White will make the next two free throws?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950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FCD92-6B11-9405-8A8D-0DC4EA929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Probability Distribution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852488-9631-EF3F-B2B3-7A6CD63A5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960" y="1476374"/>
            <a:ext cx="4530090" cy="492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421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55C62-911C-7A66-0BF1-02EE507F9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Poisson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B2FC3-715B-1783-9B63-4FD612974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Two Poisson Probabilities, one of them cannot be exact</a:t>
            </a:r>
          </a:p>
          <a:p>
            <a:r>
              <a:rPr lang="en-US" dirty="0"/>
              <a:t>In the Slides and the video please explain where your data comes from (i.e. in my example 2022-2023 Softball Statistics - Tampa).</a:t>
            </a:r>
          </a:p>
          <a:p>
            <a:r>
              <a:rPr lang="en-US" dirty="0"/>
              <a:t>In excel, make sure your excel is in a different tab </a:t>
            </a:r>
            <a:r>
              <a:rPr lang="en-US" u="sng" dirty="0"/>
              <a:t>and shows the formulas</a:t>
            </a:r>
          </a:p>
          <a:p>
            <a:r>
              <a:rPr lang="en-US" dirty="0"/>
              <a:t>In Excel and the slides, Please do some basic formatting to make your table look presentable</a:t>
            </a:r>
          </a:p>
          <a:p>
            <a:r>
              <a:rPr lang="en-US" dirty="0"/>
              <a:t>In the Video, please try to make an interesting probability question. Something that actually might come up in a game like what is the probability the next player at bat will get on base?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308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E48F6-B606-61BD-4BDB-154F0928B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HyperGeometric</a:t>
            </a:r>
            <a:r>
              <a:rPr lang="en-US" dirty="0"/>
              <a:t> Probability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DF0D60-ABEB-55C6-0493-212CC28E6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520" y="1450425"/>
            <a:ext cx="7518400" cy="506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568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55C62-911C-7A66-0BF1-02EE507F9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Hypergeometric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B2FC3-715B-1783-9B63-4FD612974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One Hypergeometric, can exact or </a:t>
            </a:r>
            <a:r>
              <a:rPr lang="en-US" dirty="0" err="1"/>
              <a:t>cummulative</a:t>
            </a:r>
            <a:endParaRPr lang="en-US" dirty="0"/>
          </a:p>
          <a:p>
            <a:r>
              <a:rPr lang="en-US" dirty="0"/>
              <a:t>In the Slides and the video please explain or show where your data comes from (i.e. in my example Men’s lacrosse lineup).</a:t>
            </a:r>
          </a:p>
          <a:p>
            <a:r>
              <a:rPr lang="en-US" dirty="0"/>
              <a:t>In excel, make sure your excel is in a different tab </a:t>
            </a:r>
            <a:r>
              <a:rPr lang="en-US" u="sng" dirty="0"/>
              <a:t>and shows the formulas</a:t>
            </a:r>
          </a:p>
          <a:p>
            <a:r>
              <a:rPr lang="en-US" dirty="0"/>
              <a:t>In Excel and the slides, Please do some basic formatting to make your table look presentable</a:t>
            </a:r>
          </a:p>
          <a:p>
            <a:r>
              <a:rPr lang="en-US" dirty="0"/>
              <a:t>In the Video, please try to make an interesting probability question. Something that actually might come up in a game like what is the probability more than 10 goals will come from attack?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90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1D32A-9DFE-5524-FB47-9B7C278F6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Distribution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8B288B-8387-7FB9-E6E7-A2EC26893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230" y="1571624"/>
            <a:ext cx="9262047" cy="492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373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890</Words>
  <Application>Microsoft Office PowerPoint</Application>
  <PresentationFormat>Widescreen</PresentationFormat>
  <Paragraphs>59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Unit 2 Group Project Requirements</vt:lpstr>
      <vt:lpstr>Rubric</vt:lpstr>
      <vt:lpstr>Binomial: </vt:lpstr>
      <vt:lpstr>Binomial Probability</vt:lpstr>
      <vt:lpstr>Exponential Probability Distribution</vt:lpstr>
      <vt:lpstr>Poisson Probability</vt:lpstr>
      <vt:lpstr>HyperGeometric Probability</vt:lpstr>
      <vt:lpstr>Hypergeometric Probability</vt:lpstr>
      <vt:lpstr>Normal Distribution</vt:lpstr>
      <vt:lpstr>Normal Distribution</vt:lpstr>
      <vt:lpstr>Exponential Probability</vt:lpstr>
      <vt:lpstr>Exponential Probability</vt:lpstr>
      <vt:lpstr>Women’s Volleyball</vt:lpstr>
      <vt:lpstr>Uniform Distribution</vt:lpstr>
      <vt:lpstr>Men’s Swimming</vt:lpstr>
      <vt:lpstr>Central Limit Theory</vt:lpstr>
      <vt:lpstr>Women’s Swimming</vt:lpstr>
      <vt:lpstr>Central Limit Theory - Proportions</vt:lpstr>
    </vt:vector>
  </TitlesOfParts>
  <Company>University of Tampa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2 Group Project Requirements</dc:title>
  <dc:creator>Jerry Marks</dc:creator>
  <cp:lastModifiedBy>Jerry Marks</cp:lastModifiedBy>
  <cp:revision>1</cp:revision>
  <dcterms:created xsi:type="dcterms:W3CDTF">2023-03-20T12:13:14Z</dcterms:created>
  <dcterms:modified xsi:type="dcterms:W3CDTF">2023-03-20T13:28:42Z</dcterms:modified>
</cp:coreProperties>
</file>