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6576000" cy="27432000"/>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charset="0"/>
        <a:ea typeface="MS PGothic" charset="0"/>
        <a:cs typeface="MS PGothic" charset="0"/>
      </a:defRPr>
    </a:lvl1pPr>
    <a:lvl2pPr marL="431800" indent="-215900" algn="l" defTabSz="457200" rtl="0" eaLnBrk="0" fontAlgn="base" hangingPunct="0">
      <a:spcBef>
        <a:spcPct val="0"/>
      </a:spcBef>
      <a:spcAft>
        <a:spcPct val="0"/>
      </a:spcAft>
      <a:defRPr kern="1200">
        <a:solidFill>
          <a:schemeClr val="tx1"/>
        </a:solidFill>
        <a:latin typeface="Arial" charset="0"/>
        <a:ea typeface="MS PGothic" charset="0"/>
        <a:cs typeface="MS PGothic" charset="0"/>
      </a:defRPr>
    </a:lvl2pPr>
    <a:lvl3pPr marL="647700" indent="-215900" algn="l" defTabSz="457200" rtl="0" eaLnBrk="0" fontAlgn="base" hangingPunct="0">
      <a:spcBef>
        <a:spcPct val="0"/>
      </a:spcBef>
      <a:spcAft>
        <a:spcPct val="0"/>
      </a:spcAft>
      <a:defRPr kern="1200">
        <a:solidFill>
          <a:schemeClr val="tx1"/>
        </a:solidFill>
        <a:latin typeface="Arial" charset="0"/>
        <a:ea typeface="MS PGothic" charset="0"/>
        <a:cs typeface="MS PGothic" charset="0"/>
      </a:defRPr>
    </a:lvl3pPr>
    <a:lvl4pPr marL="863600" indent="-215900" algn="l" defTabSz="457200" rtl="0" eaLnBrk="0" fontAlgn="base" hangingPunct="0">
      <a:spcBef>
        <a:spcPct val="0"/>
      </a:spcBef>
      <a:spcAft>
        <a:spcPct val="0"/>
      </a:spcAft>
      <a:defRPr kern="1200">
        <a:solidFill>
          <a:schemeClr val="tx1"/>
        </a:solidFill>
        <a:latin typeface="Arial" charset="0"/>
        <a:ea typeface="MS PGothic" charset="0"/>
        <a:cs typeface="MS PGothic" charset="0"/>
      </a:defRPr>
    </a:lvl4pPr>
    <a:lvl5pPr marL="1079500" indent="-215900" algn="l" defTabSz="457200" rtl="0" eaLnBrk="0" fontAlgn="base" hangingPunct="0">
      <a:spcBef>
        <a:spcPct val="0"/>
      </a:spcBef>
      <a:spcAft>
        <a:spcPct val="0"/>
      </a:spcAft>
      <a:defRPr kern="1200">
        <a:solidFill>
          <a:schemeClr val="tx1"/>
        </a:solidFill>
        <a:latin typeface="Arial" charset="0"/>
        <a:ea typeface="MS PGothic" charset="0"/>
        <a:cs typeface="MS PGothic" charset="0"/>
      </a:defRPr>
    </a:lvl5pPr>
    <a:lvl6pPr marL="2286000" algn="l" defTabSz="457200" rtl="0" eaLnBrk="1" latinLnBrk="0" hangingPunct="1">
      <a:defRPr kern="1200">
        <a:solidFill>
          <a:schemeClr val="tx1"/>
        </a:solidFill>
        <a:latin typeface="Arial" charset="0"/>
        <a:ea typeface="MS PGothic" charset="0"/>
        <a:cs typeface="MS PGothic" charset="0"/>
      </a:defRPr>
    </a:lvl6pPr>
    <a:lvl7pPr marL="2743200" algn="l" defTabSz="457200" rtl="0" eaLnBrk="1" latinLnBrk="0" hangingPunct="1">
      <a:defRPr kern="1200">
        <a:solidFill>
          <a:schemeClr val="tx1"/>
        </a:solidFill>
        <a:latin typeface="Arial" charset="0"/>
        <a:ea typeface="MS PGothic" charset="0"/>
        <a:cs typeface="MS PGothic" charset="0"/>
      </a:defRPr>
    </a:lvl7pPr>
    <a:lvl8pPr marL="3200400" algn="l" defTabSz="457200" rtl="0" eaLnBrk="1" latinLnBrk="0" hangingPunct="1">
      <a:defRPr kern="1200">
        <a:solidFill>
          <a:schemeClr val="tx1"/>
        </a:solidFill>
        <a:latin typeface="Arial" charset="0"/>
        <a:ea typeface="MS PGothic" charset="0"/>
        <a:cs typeface="MS PGothic" charset="0"/>
      </a:defRPr>
    </a:lvl8pPr>
    <a:lvl9pPr marL="3657600" algn="l" defTabSz="457200" rtl="0" eaLnBrk="1" latinLnBrk="0" hangingPunct="1">
      <a:defRPr kern="1200">
        <a:solidFill>
          <a:schemeClr val="tx1"/>
        </a:solidFill>
        <a:latin typeface="Arial" charset="0"/>
        <a:ea typeface="MS PGothic" charset="0"/>
        <a:cs typeface="MS PGothic"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0ECF9"/>
    <a:srgbClr val="E4D3F4"/>
    <a:srgbClr val="D1DAFF"/>
    <a:srgbClr val="B3B3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6657" autoAdjust="0"/>
  </p:normalViewPr>
  <p:slideViewPr>
    <p:cSldViewPr>
      <p:cViewPr>
        <p:scale>
          <a:sx n="37" d="100"/>
          <a:sy n="37" d="100"/>
        </p:scale>
        <p:origin x="-728" y="-8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noChangeArrowheads="1"/>
          </p:cNvSpPr>
          <p:nvPr>
            <p:ph type="sldImg"/>
          </p:nvPr>
        </p:nvSpPr>
        <p:spPr bwMode="auto">
          <a:xfrm>
            <a:off x="1371600" y="763588"/>
            <a:ext cx="5027613"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2" name="Rectangle 2"/>
          <p:cNvSpPr>
            <a:spLocks noGrp="1" noChangeArrowheads="1"/>
          </p:cNvSpPr>
          <p:nvPr>
            <p:ph type="body"/>
          </p:nvPr>
        </p:nvSpPr>
        <p:spPr bwMode="auto">
          <a:xfrm>
            <a:off x="777875" y="4776788"/>
            <a:ext cx="6216650" cy="4524375"/>
          </a:xfrm>
          <a:prstGeom prst="rect">
            <a:avLst/>
          </a:prstGeom>
          <a:noFill/>
          <a:ln>
            <a:noFill/>
          </a:ln>
          <a:effectLst/>
          <a:extLst/>
        </p:spPr>
        <p:txBody>
          <a:bodyPr vert="horz" wrap="square" lIns="0" tIns="0" rIns="0" bIns="0" numCol="1" anchor="t" anchorCtr="0" compatLnSpc="1">
            <a:prstTxWarp prst="textNoShape">
              <a:avLst/>
            </a:prstTxWarp>
          </a:bodyPr>
          <a:lstStyle/>
          <a:p>
            <a:pPr lvl="0"/>
            <a:endParaRPr lang="es-ES_tradnl" noProof="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p:spPr>
        <p:txBody>
          <a:bodyPr vert="horz" wrap="square" lIns="0" tIns="0" rIns="0" bIns="0" numCol="1" anchor="t" anchorCtr="0" compatLnSpc="1">
            <a:prstTxWarp prst="textNoShape">
              <a:avLst/>
            </a:prstTxWarp>
          </a:bodyPr>
          <a:lstStyle>
            <a:lvl1pPr eaLnBrk="1">
              <a:lnSpc>
                <a:spcPct val="116000"/>
              </a:lnSpc>
              <a:buClr>
                <a:srgbClr val="000000"/>
              </a:buClr>
              <a:buSzPct val="45000"/>
              <a:buFont typeface="Wingdings" charset="0"/>
              <a:buNone/>
              <a:tabLst>
                <a:tab pos="723900" algn="l"/>
                <a:tab pos="1447800" algn="l"/>
                <a:tab pos="2171700" algn="l"/>
                <a:tab pos="2895600" algn="l"/>
              </a:tabLst>
              <a:defRPr sz="1400">
                <a:solidFill>
                  <a:srgbClr val="000000"/>
                </a:solidFill>
                <a:latin typeface="Nimbus Roman No9 L" charset="0"/>
                <a:ea typeface="ＭＳ Ｐゴシック" charset="0"/>
                <a:cs typeface="DejaVu Sans" charset="0"/>
              </a:defRPr>
            </a:lvl1pPr>
          </a:lstStyle>
          <a:p>
            <a:pPr>
              <a:defRPr/>
            </a:pPr>
            <a:endParaRPr lang="en-GB"/>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p:spPr>
        <p:txBody>
          <a:bodyPr vert="horz" wrap="square" lIns="0" tIns="0" rIns="0" bIns="0" numCol="1" anchor="t" anchorCtr="0" compatLnSpc="1">
            <a:prstTxWarp prst="textNoShape">
              <a:avLst/>
            </a:prstTxWarp>
          </a:bodyPr>
          <a:lstStyle>
            <a:lvl1pPr algn="r" eaLnBrk="1">
              <a:lnSpc>
                <a:spcPct val="116000"/>
              </a:lnSpc>
              <a:buClr>
                <a:srgbClr val="000000"/>
              </a:buClr>
              <a:buSzPct val="45000"/>
              <a:buFont typeface="Wingdings" charset="0"/>
              <a:buNone/>
              <a:tabLst>
                <a:tab pos="723900" algn="l"/>
                <a:tab pos="1447800" algn="l"/>
                <a:tab pos="2171700" algn="l"/>
                <a:tab pos="2895600" algn="l"/>
              </a:tabLst>
              <a:defRPr sz="1400">
                <a:solidFill>
                  <a:srgbClr val="000000"/>
                </a:solidFill>
                <a:latin typeface="Nimbus Roman No9 L" charset="0"/>
                <a:ea typeface="ＭＳ Ｐゴシック" charset="0"/>
                <a:cs typeface="DejaVu Sans" charset="0"/>
              </a:defRPr>
            </a:lvl1pPr>
          </a:lstStyle>
          <a:p>
            <a:pPr>
              <a:defRPr/>
            </a:pPr>
            <a:endParaRPr lang="en-GB"/>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p:spPr>
        <p:txBody>
          <a:bodyPr vert="horz" wrap="square" lIns="0" tIns="0" rIns="0" bIns="0" numCol="1" anchor="b" anchorCtr="0" compatLnSpc="1">
            <a:prstTxWarp prst="textNoShape">
              <a:avLst/>
            </a:prstTxWarp>
          </a:bodyPr>
          <a:lstStyle>
            <a:lvl1pPr eaLnBrk="1">
              <a:lnSpc>
                <a:spcPct val="116000"/>
              </a:lnSpc>
              <a:buClr>
                <a:srgbClr val="000000"/>
              </a:buClr>
              <a:buSzPct val="45000"/>
              <a:buFont typeface="Wingdings" charset="0"/>
              <a:buNone/>
              <a:tabLst>
                <a:tab pos="723900" algn="l"/>
                <a:tab pos="1447800" algn="l"/>
                <a:tab pos="2171700" algn="l"/>
                <a:tab pos="2895600" algn="l"/>
              </a:tabLst>
              <a:defRPr sz="1400">
                <a:solidFill>
                  <a:srgbClr val="000000"/>
                </a:solidFill>
                <a:latin typeface="Nimbus Roman No9 L" charset="0"/>
                <a:ea typeface="ＭＳ Ｐゴシック" charset="0"/>
                <a:cs typeface="DejaVu Sans" charset="0"/>
              </a:defRPr>
            </a:lvl1pPr>
          </a:lstStyle>
          <a:p>
            <a:pPr>
              <a:defRPr/>
            </a:pPr>
            <a:endParaRPr lang="en-GB"/>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p:spPr>
        <p:txBody>
          <a:bodyPr vert="horz" wrap="square" lIns="0" tIns="0" rIns="0" bIns="0" numCol="1" anchor="b" anchorCtr="0" compatLnSpc="1">
            <a:prstTxWarp prst="textNoShape">
              <a:avLst/>
            </a:prstTxWarp>
          </a:bodyPr>
          <a:lstStyle>
            <a:lvl1pPr algn="r" eaLnBrk="1">
              <a:lnSpc>
                <a:spcPct val="116000"/>
              </a:lnSpc>
              <a:buClr>
                <a:srgbClr val="000000"/>
              </a:buClr>
              <a:buSzPct val="45000"/>
              <a:buFont typeface="Wingdings" charset="0"/>
              <a:buNone/>
              <a:tabLst>
                <a:tab pos="723900" algn="l"/>
                <a:tab pos="1447800" algn="l"/>
                <a:tab pos="2171700" algn="l"/>
                <a:tab pos="2895600" algn="l"/>
              </a:tabLst>
              <a:defRPr sz="1400">
                <a:solidFill>
                  <a:srgbClr val="000000"/>
                </a:solidFill>
                <a:latin typeface="Nimbus Roman No9 L" charset="0"/>
              </a:defRPr>
            </a:lvl1pPr>
          </a:lstStyle>
          <a:p>
            <a:fld id="{1121576B-8331-2541-B9FA-C22C58248048}" type="slidenum">
              <a:rPr lang="en-GB"/>
              <a:pPr/>
              <a:t>‹#›</a:t>
            </a:fld>
            <a:endParaRPr lang="en-GB"/>
          </a:p>
        </p:txBody>
      </p:sp>
    </p:spTree>
    <p:extLst>
      <p:ext uri="{BB962C8B-B14F-4D97-AF65-F5344CB8AC3E}">
        <p14:creationId xmlns:p14="http://schemas.microsoft.com/office/powerpoint/2010/main" val="114864648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S PGothic" panose="020B0600070205080204" pitchFamily="34" charset="-128"/>
        <a:cs typeface="MS PGothic" charset="0"/>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S PGothic" panose="020B0600070205080204" pitchFamily="34" charset="-128"/>
        <a:cs typeface="MS PGothic" charset="0"/>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S PGothic" panose="020B0600070205080204" pitchFamily="34" charset="-128"/>
        <a:cs typeface="MS PGothic" charset="0"/>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S PGothic" panose="020B0600070205080204" pitchFamily="34" charset="-128"/>
        <a:cs typeface="MS PGothic" charset="0"/>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S PGothic" panose="020B0600070205080204"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Slide Number Placeholder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1200">
                <a:solidFill>
                  <a:srgbClr val="000000"/>
                </a:solidFill>
                <a:latin typeface="Times New Roman" charset="0"/>
                <a:ea typeface="MS PGothic" charset="0"/>
                <a:cs typeface="MS PGothic" charset="0"/>
              </a:defRPr>
            </a:lvl1pPr>
            <a:lvl2pPr>
              <a:tabLst>
                <a:tab pos="723900" algn="l"/>
                <a:tab pos="1447800" algn="l"/>
                <a:tab pos="2171700" algn="l"/>
                <a:tab pos="2895600" algn="l"/>
              </a:tabLst>
              <a:defRPr sz="1200">
                <a:solidFill>
                  <a:srgbClr val="000000"/>
                </a:solidFill>
                <a:latin typeface="Times New Roman" charset="0"/>
                <a:ea typeface="MS PGothic" charset="0"/>
                <a:cs typeface="MS PGothic" charset="0"/>
              </a:defRPr>
            </a:lvl2pPr>
            <a:lvl3pPr>
              <a:tabLst>
                <a:tab pos="723900" algn="l"/>
                <a:tab pos="1447800" algn="l"/>
                <a:tab pos="2171700" algn="l"/>
                <a:tab pos="2895600" algn="l"/>
              </a:tabLst>
              <a:defRPr sz="1200">
                <a:solidFill>
                  <a:srgbClr val="000000"/>
                </a:solidFill>
                <a:latin typeface="Times New Roman" charset="0"/>
                <a:ea typeface="MS PGothic" charset="0"/>
                <a:cs typeface="MS PGothic" charset="0"/>
              </a:defRPr>
            </a:lvl3pPr>
            <a:lvl4pPr>
              <a:tabLst>
                <a:tab pos="723900" algn="l"/>
                <a:tab pos="1447800" algn="l"/>
                <a:tab pos="2171700" algn="l"/>
                <a:tab pos="2895600" algn="l"/>
              </a:tabLst>
              <a:defRPr sz="1200">
                <a:solidFill>
                  <a:srgbClr val="000000"/>
                </a:solidFill>
                <a:latin typeface="Times New Roman" charset="0"/>
                <a:ea typeface="MS PGothic" charset="0"/>
                <a:cs typeface="MS PGothic" charset="0"/>
              </a:defRPr>
            </a:lvl4pPr>
            <a:lvl5pPr>
              <a:tabLst>
                <a:tab pos="723900" algn="l"/>
                <a:tab pos="1447800" algn="l"/>
                <a:tab pos="2171700" algn="l"/>
                <a:tab pos="2895600" algn="l"/>
              </a:tabLst>
              <a:defRPr sz="1200">
                <a:solidFill>
                  <a:srgbClr val="000000"/>
                </a:solidFill>
                <a:latin typeface="Times New Roman" charset="0"/>
                <a:ea typeface="MS PGothic" charset="0"/>
                <a:cs typeface="MS PGothic"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MS PGothic" charset="0"/>
                <a:cs typeface="MS PGothic"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MS PGothic" charset="0"/>
                <a:cs typeface="MS PGothic"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MS PGothic" charset="0"/>
                <a:cs typeface="MS PGothic"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MS PGothic" charset="0"/>
                <a:cs typeface="MS PGothic" charset="0"/>
              </a:defRPr>
            </a:lvl9pPr>
          </a:lstStyle>
          <a:p>
            <a:fld id="{6E96BCD2-BA9C-B847-BC70-35CD0E4D4E05}" type="slidenum">
              <a:rPr lang="en-GB" sz="1400">
                <a:latin typeface="Nimbus Roman No9 L" charset="0"/>
                <a:cs typeface="DejaVu Sans" charset="0"/>
              </a:rPr>
              <a:pPr/>
              <a:t>1</a:t>
            </a:fld>
            <a:endParaRPr lang="en-GB" sz="1400">
              <a:latin typeface="Nimbus Roman No9 L" charset="0"/>
              <a:cs typeface="DejaVu Sans" charset="0"/>
            </a:endParaRPr>
          </a:p>
        </p:txBody>
      </p:sp>
      <p:sp>
        <p:nvSpPr>
          <p:cNvPr id="4097"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2" name="Text Box 2"/>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val="1"/>
            </a:ext>
          </a:extLst>
        </p:spPr>
        <p:txBody>
          <a:bodyPr wrap="none" anchor="ctr"/>
          <a:lstStyle/>
          <a:p>
            <a:pPr>
              <a:defRPr/>
            </a:pPr>
            <a:endParaRPr lang="es-ES_tradnl">
              <a:ea typeface="ＭＳ Ｐゴシック"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0"/>
            <a:ext cx="31089600" cy="5880100"/>
          </a:xfrm>
        </p:spPr>
        <p:txBody>
          <a:bodyPr/>
          <a:lstStyle/>
          <a:p>
            <a:r>
              <a:rPr lang="en-US"/>
              <a:t>Click to edit Master title style</a:t>
            </a:r>
            <a:endParaRPr lang="es-ES_tradnl"/>
          </a:p>
        </p:txBody>
      </p:sp>
      <p:sp>
        <p:nvSpPr>
          <p:cNvPr id="3" name="Subtitle 2"/>
          <p:cNvSpPr>
            <a:spLocks noGrp="1"/>
          </p:cNvSpPr>
          <p:nvPr>
            <p:ph type="subTitle" idx="1"/>
          </p:nvPr>
        </p:nvSpPr>
        <p:spPr>
          <a:xfrm>
            <a:off x="5486400" y="15544800"/>
            <a:ext cx="25603200" cy="70104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s-ES_tradnl"/>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fld id="{687400DD-FFE2-F746-89DC-4A09C79298DE}" type="slidenum">
              <a:rPr lang="en-GB"/>
              <a:pPr/>
              <a:t>‹#›</a:t>
            </a:fld>
            <a:endParaRPr lang="en-GB"/>
          </a:p>
        </p:txBody>
      </p:sp>
    </p:spTree>
    <p:extLst>
      <p:ext uri="{BB962C8B-B14F-4D97-AF65-F5344CB8AC3E}">
        <p14:creationId xmlns:p14="http://schemas.microsoft.com/office/powerpoint/2010/main" val="3140246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_trad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fld id="{E9753016-F6A9-8249-AA0A-983D5CD682FD}" type="slidenum">
              <a:rPr lang="en-GB"/>
              <a:pPr/>
              <a:t>‹#›</a:t>
            </a:fld>
            <a:endParaRPr lang="en-GB"/>
          </a:p>
        </p:txBody>
      </p:sp>
    </p:spTree>
    <p:extLst>
      <p:ext uri="{BB962C8B-B14F-4D97-AF65-F5344CB8AC3E}">
        <p14:creationId xmlns:p14="http://schemas.microsoft.com/office/powerpoint/2010/main" val="2817103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6013" y="1093788"/>
            <a:ext cx="8228012" cy="23426737"/>
          </a:xfrm>
        </p:spPr>
        <p:txBody>
          <a:bodyPr vert="eaVert"/>
          <a:lstStyle/>
          <a:p>
            <a:r>
              <a:rPr lang="en-US"/>
              <a:t>Click to edit Master title style</a:t>
            </a:r>
            <a:endParaRPr lang="es-ES_tradnl"/>
          </a:p>
        </p:txBody>
      </p:sp>
      <p:sp>
        <p:nvSpPr>
          <p:cNvPr id="3" name="Vertical Text Placeholder 2"/>
          <p:cNvSpPr>
            <a:spLocks noGrp="1"/>
          </p:cNvSpPr>
          <p:nvPr>
            <p:ph type="body" orient="vert" idx="1"/>
          </p:nvPr>
        </p:nvSpPr>
        <p:spPr>
          <a:xfrm>
            <a:off x="1828800" y="1093788"/>
            <a:ext cx="24534813" cy="234267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fld id="{524895ED-7417-7E4D-AACD-2E20EFA18116}" type="slidenum">
              <a:rPr lang="en-GB"/>
              <a:pPr/>
              <a:t>‹#›</a:t>
            </a:fld>
            <a:endParaRPr lang="en-GB"/>
          </a:p>
        </p:txBody>
      </p:sp>
    </p:spTree>
    <p:extLst>
      <p:ext uri="{BB962C8B-B14F-4D97-AF65-F5344CB8AC3E}">
        <p14:creationId xmlns:p14="http://schemas.microsoft.com/office/powerpoint/2010/main" val="4127593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_trad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fld id="{07BEA18A-1DF0-604F-9278-6C3FB8543ADB}" type="slidenum">
              <a:rPr lang="en-GB"/>
              <a:pPr/>
              <a:t>‹#›</a:t>
            </a:fld>
            <a:endParaRPr lang="en-GB"/>
          </a:p>
        </p:txBody>
      </p:sp>
    </p:spTree>
    <p:extLst>
      <p:ext uri="{BB962C8B-B14F-4D97-AF65-F5344CB8AC3E}">
        <p14:creationId xmlns:p14="http://schemas.microsoft.com/office/powerpoint/2010/main" val="68960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0" y="17627600"/>
            <a:ext cx="31089600" cy="5448300"/>
          </a:xfrm>
        </p:spPr>
        <p:txBody>
          <a:bodyPr anchor="t"/>
          <a:lstStyle>
            <a:lvl1pPr algn="l">
              <a:defRPr sz="4000" b="1" cap="all"/>
            </a:lvl1pPr>
          </a:lstStyle>
          <a:p>
            <a:r>
              <a:rPr lang="en-US"/>
              <a:t>Click to edit Master title style</a:t>
            </a:r>
            <a:endParaRPr lang="es-ES_tradnl"/>
          </a:p>
        </p:txBody>
      </p:sp>
      <p:sp>
        <p:nvSpPr>
          <p:cNvPr id="3" name="Text Placeholder 2"/>
          <p:cNvSpPr>
            <a:spLocks noGrp="1"/>
          </p:cNvSpPr>
          <p:nvPr>
            <p:ph type="body" idx="1"/>
          </p:nvPr>
        </p:nvSpPr>
        <p:spPr>
          <a:xfrm>
            <a:off x="2889250" y="11626850"/>
            <a:ext cx="31089600" cy="60007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fld id="{67198DED-DB6B-2941-A44B-D21400EDE9EA}" type="slidenum">
              <a:rPr lang="en-GB"/>
              <a:pPr/>
              <a:t>‹#›</a:t>
            </a:fld>
            <a:endParaRPr lang="en-GB"/>
          </a:p>
        </p:txBody>
      </p:sp>
    </p:spTree>
    <p:extLst>
      <p:ext uri="{BB962C8B-B14F-4D97-AF65-F5344CB8AC3E}">
        <p14:creationId xmlns:p14="http://schemas.microsoft.com/office/powerpoint/2010/main" val="2425560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_tradnl"/>
          </a:p>
        </p:txBody>
      </p:sp>
      <p:sp>
        <p:nvSpPr>
          <p:cNvPr id="3" name="Content Placeholder 2"/>
          <p:cNvSpPr>
            <a:spLocks noGrp="1"/>
          </p:cNvSpPr>
          <p:nvPr>
            <p:ph sz="half" idx="1"/>
          </p:nvPr>
        </p:nvSpPr>
        <p:spPr>
          <a:xfrm>
            <a:off x="1828800" y="6418263"/>
            <a:ext cx="16381413" cy="18102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p:cNvSpPr>
            <a:spLocks noGrp="1"/>
          </p:cNvSpPr>
          <p:nvPr>
            <p:ph sz="half" idx="2"/>
          </p:nvPr>
        </p:nvSpPr>
        <p:spPr>
          <a:xfrm>
            <a:off x="18362613" y="6418263"/>
            <a:ext cx="16381412" cy="18102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fld id="{5488C22B-7B0C-7345-A908-66DDBFF7E7C7}" type="slidenum">
              <a:rPr lang="en-GB"/>
              <a:pPr/>
              <a:t>‹#›</a:t>
            </a:fld>
            <a:endParaRPr lang="en-GB"/>
          </a:p>
        </p:txBody>
      </p:sp>
    </p:spTree>
    <p:extLst>
      <p:ext uri="{BB962C8B-B14F-4D97-AF65-F5344CB8AC3E}">
        <p14:creationId xmlns:p14="http://schemas.microsoft.com/office/powerpoint/2010/main" val="320587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0"/>
            <a:ext cx="32918400" cy="4572000"/>
          </a:xfrm>
        </p:spPr>
        <p:txBody>
          <a:bodyPr/>
          <a:lstStyle>
            <a:lvl1pPr>
              <a:defRPr/>
            </a:lvl1pPr>
          </a:lstStyle>
          <a:p>
            <a:r>
              <a:rPr lang="en-US"/>
              <a:t>Click to edit Master title style</a:t>
            </a:r>
            <a:endParaRPr lang="es-ES_tradnl"/>
          </a:p>
        </p:txBody>
      </p:sp>
      <p:sp>
        <p:nvSpPr>
          <p:cNvPr id="3" name="Text Placeholder 2"/>
          <p:cNvSpPr>
            <a:spLocks noGrp="1"/>
          </p:cNvSpPr>
          <p:nvPr>
            <p:ph type="body" idx="1"/>
          </p:nvPr>
        </p:nvSpPr>
        <p:spPr>
          <a:xfrm>
            <a:off x="1828800" y="6140450"/>
            <a:ext cx="16160750" cy="2559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28800" y="8699500"/>
            <a:ext cx="16160750" cy="158051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p:cNvSpPr>
            <a:spLocks noGrp="1"/>
          </p:cNvSpPr>
          <p:nvPr>
            <p:ph type="body" sz="quarter" idx="3"/>
          </p:nvPr>
        </p:nvSpPr>
        <p:spPr>
          <a:xfrm>
            <a:off x="18580100" y="6140450"/>
            <a:ext cx="16167100" cy="2559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580100" y="8699500"/>
            <a:ext cx="16167100" cy="158051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Rectangle 3"/>
          <p:cNvSpPr>
            <a:spLocks noGrp="1" noChangeArrowheads="1"/>
          </p:cNvSpPr>
          <p:nvPr>
            <p:ph type="dt" idx="10"/>
          </p:nvPr>
        </p:nvSpPr>
        <p:spPr>
          <a:ln/>
        </p:spPr>
        <p:txBody>
          <a:bodyPr/>
          <a:lstStyle>
            <a:lvl1pPr>
              <a:defRPr/>
            </a:lvl1pPr>
          </a:lstStyle>
          <a:p>
            <a:pPr>
              <a:defRPr/>
            </a:pPr>
            <a:endParaRPr lang="en-GB"/>
          </a:p>
        </p:txBody>
      </p:sp>
      <p:sp>
        <p:nvSpPr>
          <p:cNvPr id="8" name="Rectangle 4"/>
          <p:cNvSpPr>
            <a:spLocks noGrp="1" noChangeArrowheads="1"/>
          </p:cNvSpPr>
          <p:nvPr>
            <p:ph type="ftr" idx="11"/>
          </p:nvPr>
        </p:nvSpPr>
        <p:spPr>
          <a:ln/>
        </p:spPr>
        <p:txBody>
          <a:bodyPr/>
          <a:lstStyle>
            <a:lvl1pPr>
              <a:defRPr/>
            </a:lvl1pPr>
          </a:lstStyle>
          <a:p>
            <a:pPr>
              <a:defRPr/>
            </a:pPr>
            <a:endParaRPr lang="en-GB"/>
          </a:p>
        </p:txBody>
      </p:sp>
      <p:sp>
        <p:nvSpPr>
          <p:cNvPr id="9" name="Rectangle 5"/>
          <p:cNvSpPr>
            <a:spLocks noGrp="1" noChangeArrowheads="1"/>
          </p:cNvSpPr>
          <p:nvPr>
            <p:ph type="sldNum" idx="12"/>
          </p:nvPr>
        </p:nvSpPr>
        <p:spPr>
          <a:ln/>
        </p:spPr>
        <p:txBody>
          <a:bodyPr/>
          <a:lstStyle>
            <a:lvl1pPr>
              <a:defRPr/>
            </a:lvl1pPr>
          </a:lstStyle>
          <a:p>
            <a:fld id="{57EAE87C-2EF0-D149-AF0E-7C993E1750E0}" type="slidenum">
              <a:rPr lang="en-GB"/>
              <a:pPr/>
              <a:t>‹#›</a:t>
            </a:fld>
            <a:endParaRPr lang="en-GB"/>
          </a:p>
        </p:txBody>
      </p:sp>
    </p:spTree>
    <p:extLst>
      <p:ext uri="{BB962C8B-B14F-4D97-AF65-F5344CB8AC3E}">
        <p14:creationId xmlns:p14="http://schemas.microsoft.com/office/powerpoint/2010/main" val="342923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_tradnl"/>
          </a:p>
        </p:txBody>
      </p:sp>
      <p:sp>
        <p:nvSpPr>
          <p:cNvPr id="3" name="Rectangle 3"/>
          <p:cNvSpPr>
            <a:spLocks noGrp="1" noChangeArrowheads="1"/>
          </p:cNvSpPr>
          <p:nvPr>
            <p:ph type="dt" idx="10"/>
          </p:nvPr>
        </p:nvSpPr>
        <p:spPr>
          <a:ln/>
        </p:spPr>
        <p:txBody>
          <a:bodyPr/>
          <a:lstStyle>
            <a:lvl1pPr>
              <a:defRPr/>
            </a:lvl1pPr>
          </a:lstStyle>
          <a:p>
            <a:pPr>
              <a:defRPr/>
            </a:pPr>
            <a:endParaRPr lang="en-GB"/>
          </a:p>
        </p:txBody>
      </p:sp>
      <p:sp>
        <p:nvSpPr>
          <p:cNvPr id="4" name="Rectangle 4"/>
          <p:cNvSpPr>
            <a:spLocks noGrp="1" noChangeArrowheads="1"/>
          </p:cNvSpPr>
          <p:nvPr>
            <p:ph type="ftr" idx="11"/>
          </p:nvPr>
        </p:nvSpPr>
        <p:spPr>
          <a:ln/>
        </p:spPr>
        <p:txBody>
          <a:bodyPr/>
          <a:lstStyle>
            <a:lvl1pPr>
              <a:defRPr/>
            </a:lvl1pPr>
          </a:lstStyle>
          <a:p>
            <a:pPr>
              <a:defRPr/>
            </a:pPr>
            <a:endParaRPr lang="en-GB"/>
          </a:p>
        </p:txBody>
      </p:sp>
      <p:sp>
        <p:nvSpPr>
          <p:cNvPr id="5" name="Rectangle 5"/>
          <p:cNvSpPr>
            <a:spLocks noGrp="1" noChangeArrowheads="1"/>
          </p:cNvSpPr>
          <p:nvPr>
            <p:ph type="sldNum" idx="12"/>
          </p:nvPr>
        </p:nvSpPr>
        <p:spPr>
          <a:ln/>
        </p:spPr>
        <p:txBody>
          <a:bodyPr/>
          <a:lstStyle>
            <a:lvl1pPr>
              <a:defRPr/>
            </a:lvl1pPr>
          </a:lstStyle>
          <a:p>
            <a:fld id="{CFEC69E8-51BD-4143-97A2-869337943A6E}" type="slidenum">
              <a:rPr lang="en-GB"/>
              <a:pPr/>
              <a:t>‹#›</a:t>
            </a:fld>
            <a:endParaRPr lang="en-GB"/>
          </a:p>
        </p:txBody>
      </p:sp>
    </p:spTree>
    <p:extLst>
      <p:ext uri="{BB962C8B-B14F-4D97-AF65-F5344CB8AC3E}">
        <p14:creationId xmlns:p14="http://schemas.microsoft.com/office/powerpoint/2010/main" val="3564175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GB"/>
          </a:p>
        </p:txBody>
      </p:sp>
      <p:sp>
        <p:nvSpPr>
          <p:cNvPr id="3" name="Rectangle 4"/>
          <p:cNvSpPr>
            <a:spLocks noGrp="1" noChangeArrowheads="1"/>
          </p:cNvSpPr>
          <p:nvPr>
            <p:ph type="ftr" idx="11"/>
          </p:nvPr>
        </p:nvSpPr>
        <p:spPr>
          <a:ln/>
        </p:spPr>
        <p:txBody>
          <a:bodyPr/>
          <a:lstStyle>
            <a:lvl1pPr>
              <a:defRPr/>
            </a:lvl1pPr>
          </a:lstStyle>
          <a:p>
            <a:pPr>
              <a:defRPr/>
            </a:pPr>
            <a:endParaRPr lang="en-GB"/>
          </a:p>
        </p:txBody>
      </p:sp>
      <p:sp>
        <p:nvSpPr>
          <p:cNvPr id="4" name="Rectangle 5"/>
          <p:cNvSpPr>
            <a:spLocks noGrp="1" noChangeArrowheads="1"/>
          </p:cNvSpPr>
          <p:nvPr>
            <p:ph type="sldNum" idx="12"/>
          </p:nvPr>
        </p:nvSpPr>
        <p:spPr>
          <a:ln/>
        </p:spPr>
        <p:txBody>
          <a:bodyPr/>
          <a:lstStyle>
            <a:lvl1pPr>
              <a:defRPr/>
            </a:lvl1pPr>
          </a:lstStyle>
          <a:p>
            <a:fld id="{88A4FA32-493D-B845-9870-923C46DB45B1}" type="slidenum">
              <a:rPr lang="en-GB"/>
              <a:pPr/>
              <a:t>‹#›</a:t>
            </a:fld>
            <a:endParaRPr lang="en-GB"/>
          </a:p>
        </p:txBody>
      </p:sp>
    </p:spTree>
    <p:extLst>
      <p:ext uri="{BB962C8B-B14F-4D97-AF65-F5344CB8AC3E}">
        <p14:creationId xmlns:p14="http://schemas.microsoft.com/office/powerpoint/2010/main" val="489459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2200"/>
            <a:ext cx="12033250" cy="4648200"/>
          </a:xfrm>
        </p:spPr>
        <p:txBody>
          <a:bodyPr anchor="b"/>
          <a:lstStyle>
            <a:lvl1pPr algn="l">
              <a:defRPr sz="2000" b="1"/>
            </a:lvl1pPr>
          </a:lstStyle>
          <a:p>
            <a:r>
              <a:rPr lang="en-US"/>
              <a:t>Click to edit Master title style</a:t>
            </a:r>
            <a:endParaRPr lang="es-ES_tradnl"/>
          </a:p>
        </p:txBody>
      </p:sp>
      <p:sp>
        <p:nvSpPr>
          <p:cNvPr id="3" name="Content Placeholder 2"/>
          <p:cNvSpPr>
            <a:spLocks noGrp="1"/>
          </p:cNvSpPr>
          <p:nvPr>
            <p:ph idx="1"/>
          </p:nvPr>
        </p:nvSpPr>
        <p:spPr>
          <a:xfrm>
            <a:off x="14300200" y="1092200"/>
            <a:ext cx="20447000" cy="234124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p:cNvSpPr>
            <a:spLocks noGrp="1"/>
          </p:cNvSpPr>
          <p:nvPr>
            <p:ph type="body" sz="half" idx="2"/>
          </p:nvPr>
        </p:nvSpPr>
        <p:spPr>
          <a:xfrm>
            <a:off x="1828800" y="5740400"/>
            <a:ext cx="12033250" cy="18764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fld id="{54539611-3BEC-9644-AAA8-9588ABA7D9BE}" type="slidenum">
              <a:rPr lang="en-GB"/>
              <a:pPr/>
              <a:t>‹#›</a:t>
            </a:fld>
            <a:endParaRPr lang="en-GB"/>
          </a:p>
        </p:txBody>
      </p:sp>
    </p:spTree>
    <p:extLst>
      <p:ext uri="{BB962C8B-B14F-4D97-AF65-F5344CB8AC3E}">
        <p14:creationId xmlns:p14="http://schemas.microsoft.com/office/powerpoint/2010/main" val="238822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0" y="19202400"/>
            <a:ext cx="21945600" cy="2266950"/>
          </a:xfrm>
        </p:spPr>
        <p:txBody>
          <a:bodyPr anchor="b"/>
          <a:lstStyle>
            <a:lvl1pPr algn="l">
              <a:defRPr sz="2000" b="1"/>
            </a:lvl1pPr>
          </a:lstStyle>
          <a:p>
            <a:r>
              <a:rPr lang="en-US"/>
              <a:t>Click to edit Master title style</a:t>
            </a:r>
            <a:endParaRPr lang="es-ES_tradnl"/>
          </a:p>
        </p:txBody>
      </p:sp>
      <p:sp>
        <p:nvSpPr>
          <p:cNvPr id="3" name="Picture Placeholder 2"/>
          <p:cNvSpPr>
            <a:spLocks noGrp="1"/>
          </p:cNvSpPr>
          <p:nvPr>
            <p:ph type="pic" idx="1"/>
          </p:nvPr>
        </p:nvSpPr>
        <p:spPr>
          <a:xfrm>
            <a:off x="7169150" y="2451100"/>
            <a:ext cx="21945600" cy="16459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_tradnl" noProof="0"/>
          </a:p>
        </p:txBody>
      </p:sp>
      <p:sp>
        <p:nvSpPr>
          <p:cNvPr id="4" name="Text Placeholder 3"/>
          <p:cNvSpPr>
            <a:spLocks noGrp="1"/>
          </p:cNvSpPr>
          <p:nvPr>
            <p:ph type="body" sz="half" idx="2"/>
          </p:nvPr>
        </p:nvSpPr>
        <p:spPr>
          <a:xfrm>
            <a:off x="7169150" y="21469350"/>
            <a:ext cx="21945600" cy="32194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fld id="{C53059EA-6B03-4744-999B-3986556A6993}" type="slidenum">
              <a:rPr lang="en-GB"/>
              <a:pPr/>
              <a:t>‹#›</a:t>
            </a:fld>
            <a:endParaRPr lang="en-GB"/>
          </a:p>
        </p:txBody>
      </p:sp>
    </p:spTree>
    <p:extLst>
      <p:ext uri="{BB962C8B-B14F-4D97-AF65-F5344CB8AC3E}">
        <p14:creationId xmlns:p14="http://schemas.microsoft.com/office/powerpoint/2010/main" val="15004510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828800" y="1093788"/>
            <a:ext cx="32915225"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1828800" y="6418263"/>
            <a:ext cx="32915225" cy="181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 name="Rectangle 3"/>
          <p:cNvSpPr>
            <a:spLocks noGrp="1" noChangeArrowheads="1"/>
          </p:cNvSpPr>
          <p:nvPr>
            <p:ph type="dt"/>
          </p:nvPr>
        </p:nvSpPr>
        <p:spPr bwMode="auto">
          <a:xfrm>
            <a:off x="1828800" y="24990425"/>
            <a:ext cx="8520113" cy="1890713"/>
          </a:xfrm>
          <a:prstGeom prst="rect">
            <a:avLst/>
          </a:prstGeom>
          <a:noFill/>
          <a:ln>
            <a:noFill/>
          </a:ln>
          <a:effectLst/>
          <a:extLst/>
        </p:spPr>
        <p:txBody>
          <a:bodyPr vert="horz" wrap="square" lIns="0" tIns="0" rIns="0" bIns="0" numCol="1" anchor="t" anchorCtr="0" compatLnSpc="1">
            <a:prstTxWarp prst="textNoShape">
              <a:avLst/>
            </a:prstTxWarp>
          </a:bodyPr>
          <a:lstStyle>
            <a:lvl1pPr eaLnBrk="1">
              <a:lnSpc>
                <a:spcPct val="116000"/>
              </a:lnSpc>
              <a:buClr>
                <a:srgbClr val="000000"/>
              </a:buClr>
              <a:buSzPct val="45000"/>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ＭＳ Ｐゴシック" charset="0"/>
                <a:cs typeface="+mn-cs"/>
              </a:defRPr>
            </a:lvl1pPr>
          </a:lstStyle>
          <a:p>
            <a:pPr>
              <a:defRPr/>
            </a:pPr>
            <a:endParaRPr lang="en-GB"/>
          </a:p>
        </p:txBody>
      </p:sp>
      <p:sp>
        <p:nvSpPr>
          <p:cNvPr id="1028" name="Rectangle 4"/>
          <p:cNvSpPr>
            <a:spLocks noGrp="1" noChangeArrowheads="1"/>
          </p:cNvSpPr>
          <p:nvPr>
            <p:ph type="ftr"/>
          </p:nvPr>
        </p:nvSpPr>
        <p:spPr bwMode="auto">
          <a:xfrm>
            <a:off x="12509500" y="24990425"/>
            <a:ext cx="11591925" cy="1890713"/>
          </a:xfrm>
          <a:prstGeom prst="rect">
            <a:avLst/>
          </a:prstGeom>
          <a:noFill/>
          <a:ln>
            <a:noFill/>
          </a:ln>
          <a:effectLst/>
          <a:extLst/>
        </p:spPr>
        <p:txBody>
          <a:bodyPr vert="horz" wrap="square" lIns="0" tIns="0" rIns="0" bIns="0" numCol="1" anchor="t" anchorCtr="0" compatLnSpc="1">
            <a:prstTxWarp prst="textNoShape">
              <a:avLst/>
            </a:prstTxWarp>
          </a:bodyPr>
          <a:lstStyle>
            <a:lvl1pPr algn="ctr" eaLnBrk="1">
              <a:lnSpc>
                <a:spcPct val="116000"/>
              </a:lnSpc>
              <a:buClr>
                <a:srgbClr val="000000"/>
              </a:buClr>
              <a:buSzPct val="45000"/>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400">
                <a:solidFill>
                  <a:srgbClr val="000000"/>
                </a:solidFill>
                <a:latin typeface="Nimbus Roman No9 L" charset="0"/>
                <a:ea typeface="ＭＳ Ｐゴシック" charset="0"/>
                <a:cs typeface="+mn-cs"/>
              </a:defRPr>
            </a:lvl1pPr>
          </a:lstStyle>
          <a:p>
            <a:pPr>
              <a:defRPr/>
            </a:pPr>
            <a:endParaRPr lang="en-GB"/>
          </a:p>
        </p:txBody>
      </p:sp>
      <p:sp>
        <p:nvSpPr>
          <p:cNvPr id="1029" name="Rectangle 5"/>
          <p:cNvSpPr>
            <a:spLocks noGrp="1" noChangeArrowheads="1"/>
          </p:cNvSpPr>
          <p:nvPr>
            <p:ph type="sldNum"/>
          </p:nvPr>
        </p:nvSpPr>
        <p:spPr bwMode="auto">
          <a:xfrm>
            <a:off x="26223913" y="24990425"/>
            <a:ext cx="8520112" cy="1890713"/>
          </a:xfrm>
          <a:prstGeom prst="rect">
            <a:avLst/>
          </a:prstGeom>
          <a:noFill/>
          <a:ln>
            <a:noFill/>
          </a:ln>
          <a:effectLst/>
          <a:extLst/>
        </p:spPr>
        <p:txBody>
          <a:bodyPr vert="horz" wrap="square" lIns="0" tIns="0" rIns="0" bIns="0" numCol="1" anchor="t" anchorCtr="0" compatLnSpc="1">
            <a:prstTxWarp prst="textNoShape">
              <a:avLst/>
            </a:prstTxWarp>
          </a:bodyPr>
          <a:lstStyle>
            <a:lvl1pPr algn="r" eaLnBrk="1">
              <a:lnSpc>
                <a:spcPct val="116000"/>
              </a:lnSpc>
              <a:buClr>
                <a:srgbClr val="000000"/>
              </a:buClr>
              <a:buSzPct val="45000"/>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defRPr>
            </a:lvl1pPr>
          </a:lstStyle>
          <a:p>
            <a:fld id="{D342EFF6-25F5-564B-AB2F-270CDD9C69E0}"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lnSpc>
          <a:spcPct val="124000"/>
        </a:lnSpc>
        <a:spcBef>
          <a:spcPct val="0"/>
        </a:spcBef>
        <a:spcAft>
          <a:spcPct val="0"/>
        </a:spcAft>
        <a:buClr>
          <a:srgbClr val="000000"/>
        </a:buClr>
        <a:buSzPct val="45000"/>
        <a:buFont typeface="Wingdings" charset="0"/>
        <a:defRPr sz="4400">
          <a:solidFill>
            <a:srgbClr val="000000"/>
          </a:solidFill>
          <a:latin typeface="+mj-lt"/>
          <a:ea typeface="MS PGothic" panose="020B0600070205080204" pitchFamily="34" charset="-128"/>
          <a:cs typeface="+mj-cs"/>
        </a:defRPr>
      </a:lvl1pPr>
      <a:lvl2pPr algn="ctr" defTabSz="457200" rtl="0" eaLnBrk="0" fontAlgn="base" hangingPunct="0">
        <a:lnSpc>
          <a:spcPct val="124000"/>
        </a:lnSpc>
        <a:spcBef>
          <a:spcPct val="0"/>
        </a:spcBef>
        <a:spcAft>
          <a:spcPct val="0"/>
        </a:spcAft>
        <a:buClr>
          <a:srgbClr val="000000"/>
        </a:buClr>
        <a:buSzPct val="45000"/>
        <a:buFont typeface="Wingdings" charset="0"/>
        <a:defRPr sz="4400">
          <a:solidFill>
            <a:srgbClr val="000000"/>
          </a:solidFill>
          <a:latin typeface="Arial" charset="0"/>
          <a:ea typeface="MS PGothic" panose="020B0600070205080204" pitchFamily="34" charset="-128"/>
          <a:cs typeface="DejaVu Sans" charset="0"/>
        </a:defRPr>
      </a:lvl2pPr>
      <a:lvl3pPr algn="ctr" defTabSz="457200" rtl="0" eaLnBrk="0" fontAlgn="base" hangingPunct="0">
        <a:lnSpc>
          <a:spcPct val="124000"/>
        </a:lnSpc>
        <a:spcBef>
          <a:spcPct val="0"/>
        </a:spcBef>
        <a:spcAft>
          <a:spcPct val="0"/>
        </a:spcAft>
        <a:buClr>
          <a:srgbClr val="000000"/>
        </a:buClr>
        <a:buSzPct val="45000"/>
        <a:buFont typeface="Wingdings" charset="0"/>
        <a:defRPr sz="4400">
          <a:solidFill>
            <a:srgbClr val="000000"/>
          </a:solidFill>
          <a:latin typeface="Arial" charset="0"/>
          <a:ea typeface="MS PGothic" panose="020B0600070205080204" pitchFamily="34" charset="-128"/>
          <a:cs typeface="DejaVu Sans" charset="0"/>
        </a:defRPr>
      </a:lvl3pPr>
      <a:lvl4pPr algn="ctr" defTabSz="457200" rtl="0" eaLnBrk="0" fontAlgn="base" hangingPunct="0">
        <a:lnSpc>
          <a:spcPct val="124000"/>
        </a:lnSpc>
        <a:spcBef>
          <a:spcPct val="0"/>
        </a:spcBef>
        <a:spcAft>
          <a:spcPct val="0"/>
        </a:spcAft>
        <a:buClr>
          <a:srgbClr val="000000"/>
        </a:buClr>
        <a:buSzPct val="45000"/>
        <a:buFont typeface="Wingdings" charset="0"/>
        <a:defRPr sz="4400">
          <a:solidFill>
            <a:srgbClr val="000000"/>
          </a:solidFill>
          <a:latin typeface="Arial" charset="0"/>
          <a:ea typeface="MS PGothic" panose="020B0600070205080204" pitchFamily="34" charset="-128"/>
          <a:cs typeface="DejaVu Sans" charset="0"/>
        </a:defRPr>
      </a:lvl4pPr>
      <a:lvl5pPr algn="ctr" defTabSz="457200" rtl="0" eaLnBrk="0" fontAlgn="base" hangingPunct="0">
        <a:lnSpc>
          <a:spcPct val="124000"/>
        </a:lnSpc>
        <a:spcBef>
          <a:spcPct val="0"/>
        </a:spcBef>
        <a:spcAft>
          <a:spcPct val="0"/>
        </a:spcAft>
        <a:buClr>
          <a:srgbClr val="000000"/>
        </a:buClr>
        <a:buSzPct val="45000"/>
        <a:buFont typeface="Wingdings" charset="0"/>
        <a:defRPr sz="4400">
          <a:solidFill>
            <a:srgbClr val="000000"/>
          </a:solidFill>
          <a:latin typeface="Arial" charset="0"/>
          <a:ea typeface="MS PGothic" panose="020B0600070205080204" pitchFamily="34" charset="-128"/>
          <a:cs typeface="DejaVu Sans" charset="0"/>
        </a:defRPr>
      </a:lvl5pPr>
      <a:lvl6pPr marL="1536700" indent="-215900" algn="ctr" defTabSz="457200" rtl="0" fontAlgn="base" hangingPunct="0">
        <a:lnSpc>
          <a:spcPct val="124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DejaVu Sans" charset="0"/>
        </a:defRPr>
      </a:lvl6pPr>
      <a:lvl7pPr marL="1993900" indent="-215900" algn="ctr" defTabSz="457200" rtl="0" fontAlgn="base" hangingPunct="0">
        <a:lnSpc>
          <a:spcPct val="124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DejaVu Sans" charset="0"/>
        </a:defRPr>
      </a:lvl7pPr>
      <a:lvl8pPr marL="2451100" indent="-215900" algn="ctr" defTabSz="457200" rtl="0" fontAlgn="base" hangingPunct="0">
        <a:lnSpc>
          <a:spcPct val="124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DejaVu Sans" charset="0"/>
        </a:defRPr>
      </a:lvl8pPr>
      <a:lvl9pPr marL="2908300" indent="-215900" algn="ctr" defTabSz="457200" rtl="0" fontAlgn="base" hangingPunct="0">
        <a:lnSpc>
          <a:spcPct val="124000"/>
        </a:lnSpc>
        <a:spcBef>
          <a:spcPct val="0"/>
        </a:spcBef>
        <a:spcAft>
          <a:spcPct val="0"/>
        </a:spcAft>
        <a:buClr>
          <a:srgbClr val="000000"/>
        </a:buClr>
        <a:buSzPct val="45000"/>
        <a:buFont typeface="Wingdings" charset="0"/>
        <a:defRPr sz="4400">
          <a:solidFill>
            <a:srgbClr val="000000"/>
          </a:solidFill>
          <a:latin typeface="Arial" charset="0"/>
          <a:ea typeface="ＭＳ Ｐゴシック" charset="0"/>
          <a:cs typeface="DejaVu Sans" charset="0"/>
        </a:defRPr>
      </a:lvl9pPr>
    </p:titleStyle>
    <p:bodyStyle>
      <a:lvl1pPr marL="431800" indent="-323850" algn="l" defTabSz="457200" rtl="0" eaLnBrk="0" fontAlgn="base" hangingPunct="0">
        <a:lnSpc>
          <a:spcPct val="124000"/>
        </a:lnSpc>
        <a:spcBef>
          <a:spcPct val="0"/>
        </a:spcBef>
        <a:spcAft>
          <a:spcPts val="1425"/>
        </a:spcAft>
        <a:buClr>
          <a:srgbClr val="000000"/>
        </a:buClr>
        <a:buSzPct val="45000"/>
        <a:buFont typeface="Wingdings" charset="0"/>
        <a:buChar char=""/>
        <a:defRPr sz="3200">
          <a:solidFill>
            <a:srgbClr val="000000"/>
          </a:solidFill>
          <a:latin typeface="+mn-lt"/>
          <a:ea typeface="MS PGothic" panose="020B0600070205080204" pitchFamily="34" charset="-128"/>
          <a:cs typeface="+mn-cs"/>
        </a:defRPr>
      </a:lvl1pPr>
      <a:lvl2pPr marL="863600" indent="-287338" algn="l" defTabSz="457200" rtl="0" eaLnBrk="0" fontAlgn="base" hangingPunct="0">
        <a:lnSpc>
          <a:spcPct val="124000"/>
        </a:lnSpc>
        <a:spcBef>
          <a:spcPct val="0"/>
        </a:spcBef>
        <a:spcAft>
          <a:spcPts val="1138"/>
        </a:spcAft>
        <a:buClr>
          <a:srgbClr val="000000"/>
        </a:buClr>
        <a:buSzPct val="75000"/>
        <a:buFont typeface="Symbol" charset="0"/>
        <a:buChar char=""/>
        <a:defRPr sz="2800">
          <a:solidFill>
            <a:srgbClr val="000000"/>
          </a:solidFill>
          <a:latin typeface="+mn-lt"/>
          <a:ea typeface="MS PGothic" panose="020B0600070205080204" pitchFamily="34" charset="-128"/>
          <a:cs typeface="+mn-cs"/>
        </a:defRPr>
      </a:lvl2pPr>
      <a:lvl3pPr marL="1295400" indent="-215900" algn="l" defTabSz="457200" rtl="0" eaLnBrk="0" fontAlgn="base" hangingPunct="0">
        <a:lnSpc>
          <a:spcPct val="124000"/>
        </a:lnSpc>
        <a:spcBef>
          <a:spcPct val="0"/>
        </a:spcBef>
        <a:spcAft>
          <a:spcPts val="850"/>
        </a:spcAft>
        <a:buClr>
          <a:srgbClr val="000000"/>
        </a:buClr>
        <a:buSzPct val="45000"/>
        <a:buFont typeface="Wingdings" charset="0"/>
        <a:buChar char=""/>
        <a:defRPr sz="2400">
          <a:solidFill>
            <a:srgbClr val="000000"/>
          </a:solidFill>
          <a:latin typeface="+mn-lt"/>
          <a:ea typeface="MS PGothic" panose="020B0600070205080204" pitchFamily="34" charset="-128"/>
          <a:cs typeface="+mn-cs"/>
        </a:defRPr>
      </a:lvl3pPr>
      <a:lvl4pPr marL="1727200" indent="-215900" algn="l" defTabSz="457200" rtl="0" eaLnBrk="0" fontAlgn="base" hangingPunct="0">
        <a:lnSpc>
          <a:spcPct val="124000"/>
        </a:lnSpc>
        <a:spcBef>
          <a:spcPct val="0"/>
        </a:spcBef>
        <a:spcAft>
          <a:spcPts val="575"/>
        </a:spcAft>
        <a:buClr>
          <a:srgbClr val="000000"/>
        </a:buClr>
        <a:buSzPct val="75000"/>
        <a:buFont typeface="Symbol" charset="0"/>
        <a:buChar char=""/>
        <a:defRPr sz="2000">
          <a:solidFill>
            <a:srgbClr val="000000"/>
          </a:solidFill>
          <a:latin typeface="+mn-lt"/>
          <a:ea typeface="MS PGothic" panose="020B0600070205080204" pitchFamily="34" charset="-128"/>
          <a:cs typeface="+mn-cs"/>
        </a:defRPr>
      </a:lvl4pPr>
      <a:lvl5pPr marL="2159000" indent="-215900" algn="l" defTabSz="457200" rtl="0" eaLnBrk="0" fontAlgn="base" hangingPunct="0">
        <a:lnSpc>
          <a:spcPct val="124000"/>
        </a:lnSpc>
        <a:spcBef>
          <a:spcPct val="0"/>
        </a:spcBef>
        <a:spcAft>
          <a:spcPts val="288"/>
        </a:spcAft>
        <a:buClr>
          <a:srgbClr val="000000"/>
        </a:buClr>
        <a:buSzPct val="45000"/>
        <a:buFont typeface="Wingdings" charset="0"/>
        <a:buChar char=""/>
        <a:defRPr sz="2000">
          <a:solidFill>
            <a:srgbClr val="000000"/>
          </a:solidFill>
          <a:latin typeface="+mn-lt"/>
          <a:ea typeface="MS PGothic" panose="020B0600070205080204" pitchFamily="34" charset="-128"/>
          <a:cs typeface="+mn-cs"/>
        </a:defRPr>
      </a:lvl5pPr>
      <a:lvl6pPr marL="2616200" indent="-215900" algn="l" defTabSz="457200" rtl="0" fontAlgn="base" hangingPunct="0">
        <a:lnSpc>
          <a:spcPct val="124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6pPr>
      <a:lvl7pPr marL="3073400" indent="-215900" algn="l" defTabSz="457200" rtl="0" fontAlgn="base" hangingPunct="0">
        <a:lnSpc>
          <a:spcPct val="124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7pPr>
      <a:lvl8pPr marL="3530600" indent="-215900" algn="l" defTabSz="457200" rtl="0" fontAlgn="base" hangingPunct="0">
        <a:lnSpc>
          <a:spcPct val="124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8pPr>
      <a:lvl9pPr marL="3987800" indent="-215900" algn="l" defTabSz="457200" rtl="0" fontAlgn="base" hangingPunct="0">
        <a:lnSpc>
          <a:spcPct val="124000"/>
        </a:lnSpc>
        <a:spcBef>
          <a:spcPct val="0"/>
        </a:spcBef>
        <a:spcAft>
          <a:spcPts val="288"/>
        </a:spcAft>
        <a:buClr>
          <a:srgbClr val="000000"/>
        </a:buClr>
        <a:buSzPct val="45000"/>
        <a:buFont typeface="Wingdings" charset="0"/>
        <a:buChar char=""/>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25527000" y="3352800"/>
            <a:ext cx="10591800" cy="23469600"/>
          </a:xfrm>
          <a:prstGeom prst="rect">
            <a:avLst/>
          </a:prstGeom>
          <a:solidFill>
            <a:srgbClr val="F0ECF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124000"/>
              </a:lnSpc>
              <a:spcBef>
                <a:spcPct val="0"/>
              </a:spcBef>
              <a:spcAft>
                <a:spcPct val="0"/>
              </a:spcAft>
              <a:buClr>
                <a:srgbClr val="000000"/>
              </a:buClr>
              <a:buSzPct val="45000"/>
              <a:buFont typeface="Wingdings" charset="0"/>
              <a:buNone/>
              <a:tabLst/>
            </a:pPr>
            <a:endParaRPr kumimoji="0" lang="en-US" sz="1800" b="0" i="0" u="none" strike="noStrike" cap="none" normalizeH="0" baseline="0">
              <a:ln>
                <a:noFill/>
              </a:ln>
              <a:effectLst/>
              <a:latin typeface="Arial" charset="0"/>
              <a:ea typeface="ＭＳ Ｐゴシック" charset="0"/>
              <a:cs typeface="DejaVu Sans" charset="0"/>
            </a:endParaRPr>
          </a:p>
        </p:txBody>
      </p:sp>
      <p:sp>
        <p:nvSpPr>
          <p:cNvPr id="4" name="Rectangle 3"/>
          <p:cNvSpPr/>
          <p:nvPr/>
        </p:nvSpPr>
        <p:spPr bwMode="auto">
          <a:xfrm>
            <a:off x="533400" y="3352800"/>
            <a:ext cx="10744200" cy="23545800"/>
          </a:xfrm>
          <a:prstGeom prst="rect">
            <a:avLst/>
          </a:prstGeom>
          <a:solidFill>
            <a:srgbClr val="F0ECF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124000"/>
              </a:lnSpc>
              <a:spcBef>
                <a:spcPct val="0"/>
              </a:spcBef>
              <a:spcAft>
                <a:spcPct val="0"/>
              </a:spcAft>
              <a:buClr>
                <a:srgbClr val="000000"/>
              </a:buClr>
              <a:buSzPct val="45000"/>
              <a:buFont typeface="Wingdings" charset="0"/>
              <a:buNone/>
              <a:tabLst/>
            </a:pPr>
            <a:endParaRPr kumimoji="0" lang="en-US" sz="1800" b="0" i="0" u="none" strike="noStrike" cap="none" normalizeH="0" baseline="0" dirty="0">
              <a:ln>
                <a:noFill/>
              </a:ln>
              <a:effectLst/>
              <a:latin typeface="Arial" charset="0"/>
              <a:ea typeface="ＭＳ Ｐゴシック" charset="0"/>
              <a:cs typeface="DejaVu Sans" charset="0"/>
            </a:endParaRPr>
          </a:p>
        </p:txBody>
      </p:sp>
      <p:sp>
        <p:nvSpPr>
          <p:cNvPr id="3" name="Rectangle 2"/>
          <p:cNvSpPr/>
          <p:nvPr/>
        </p:nvSpPr>
        <p:spPr bwMode="auto">
          <a:xfrm>
            <a:off x="533400" y="304800"/>
            <a:ext cx="35585400" cy="2438400"/>
          </a:xfrm>
          <a:prstGeom prst="rect">
            <a:avLst/>
          </a:prstGeom>
          <a:solidFill>
            <a:srgbClr val="F0ECF9"/>
          </a:solidFill>
          <a:ln>
            <a:noFill/>
            <a:headEnd type="none" w="med" len="med"/>
            <a:tailEnd type="none" w="med" len="med"/>
          </a:ln>
          <a:effectLst/>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124000"/>
              </a:lnSpc>
              <a:spcBef>
                <a:spcPct val="0"/>
              </a:spcBef>
              <a:spcAft>
                <a:spcPct val="0"/>
              </a:spcAft>
              <a:buClr>
                <a:srgbClr val="000000"/>
              </a:buClr>
              <a:buSzPct val="45000"/>
              <a:buFont typeface="Wingdings" charset="0"/>
              <a:buNone/>
              <a:tabLst/>
            </a:pPr>
            <a:endParaRPr kumimoji="0" lang="en-US" sz="1800" b="0" i="0" u="none" strike="noStrike" cap="none" normalizeH="0" baseline="0">
              <a:ln>
                <a:noFill/>
              </a:ln>
              <a:effectLst/>
              <a:latin typeface="Arial" charset="0"/>
              <a:ea typeface="ＭＳ Ｐゴシック" charset="0"/>
              <a:cs typeface="DejaVu Sans" charset="0"/>
            </a:endParaRPr>
          </a:p>
        </p:txBody>
      </p:sp>
      <p:sp>
        <p:nvSpPr>
          <p:cNvPr id="3076" name="TextBox 4"/>
          <p:cNvSpPr txBox="1">
            <a:spLocks noChangeArrowheads="1"/>
          </p:cNvSpPr>
          <p:nvPr/>
        </p:nvSpPr>
        <p:spPr bwMode="auto">
          <a:xfrm>
            <a:off x="7391400" y="2813"/>
            <a:ext cx="23545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000000"/>
                </a:solidFill>
                <a:latin typeface="Arial" charset="0"/>
                <a:ea typeface="MS PGothic" charset="0"/>
                <a:cs typeface="DejaVu Sans" charset="0"/>
              </a:defRPr>
            </a:lvl1pPr>
            <a:lvl2pPr marL="742950" indent="-285750">
              <a:defRPr sz="2800">
                <a:solidFill>
                  <a:srgbClr val="000000"/>
                </a:solidFill>
                <a:latin typeface="Arial" charset="0"/>
                <a:ea typeface="MS PGothic" charset="0"/>
                <a:cs typeface="DejaVu Sans" charset="0"/>
              </a:defRPr>
            </a:lvl2pPr>
            <a:lvl3pPr marL="1143000" indent="-228600">
              <a:defRPr sz="2400">
                <a:solidFill>
                  <a:srgbClr val="000000"/>
                </a:solidFill>
                <a:latin typeface="Arial" charset="0"/>
                <a:ea typeface="MS PGothic" charset="0"/>
                <a:cs typeface="DejaVu Sans" charset="0"/>
              </a:defRPr>
            </a:lvl3pPr>
            <a:lvl4pPr marL="1600200" indent="-228600">
              <a:defRPr sz="2000">
                <a:solidFill>
                  <a:srgbClr val="000000"/>
                </a:solidFill>
                <a:latin typeface="Arial" charset="0"/>
                <a:ea typeface="MS PGothic" charset="0"/>
                <a:cs typeface="DejaVu Sans" charset="0"/>
              </a:defRPr>
            </a:lvl4pPr>
            <a:lvl5pPr marL="2057400" indent="-228600">
              <a:defRPr sz="2000">
                <a:solidFill>
                  <a:srgbClr val="000000"/>
                </a:solidFill>
                <a:latin typeface="Arial" charset="0"/>
                <a:ea typeface="MS PGothic" charset="0"/>
                <a:cs typeface="DejaVu Sans" charset="0"/>
              </a:defRPr>
            </a:lvl5pPr>
            <a:lvl6pPr marL="2514600" indent="-228600" eaLnBrk="0">
              <a:defRPr sz="2000">
                <a:solidFill>
                  <a:srgbClr val="000000"/>
                </a:solidFill>
                <a:latin typeface="Arial" charset="0"/>
                <a:ea typeface="MS PGothic" charset="0"/>
                <a:cs typeface="DejaVu Sans" charset="0"/>
              </a:defRPr>
            </a:lvl6pPr>
            <a:lvl7pPr marL="2971800" indent="-228600" eaLnBrk="0">
              <a:defRPr sz="2000">
                <a:solidFill>
                  <a:srgbClr val="000000"/>
                </a:solidFill>
                <a:latin typeface="Arial" charset="0"/>
                <a:ea typeface="MS PGothic" charset="0"/>
                <a:cs typeface="DejaVu Sans" charset="0"/>
              </a:defRPr>
            </a:lvl7pPr>
            <a:lvl8pPr marL="3429000" indent="-228600" eaLnBrk="0">
              <a:defRPr sz="2000">
                <a:solidFill>
                  <a:srgbClr val="000000"/>
                </a:solidFill>
                <a:latin typeface="Arial" charset="0"/>
                <a:ea typeface="MS PGothic" charset="0"/>
                <a:cs typeface="DejaVu Sans" charset="0"/>
              </a:defRPr>
            </a:lvl8pPr>
            <a:lvl9pPr marL="3886200" indent="-228600" eaLnBrk="0">
              <a:defRPr sz="2000">
                <a:solidFill>
                  <a:srgbClr val="000000"/>
                </a:solidFill>
                <a:latin typeface="Arial" charset="0"/>
                <a:ea typeface="MS PGothic" charset="0"/>
                <a:cs typeface="DejaVu Sans" charset="0"/>
              </a:defRPr>
            </a:lvl9pPr>
          </a:lstStyle>
          <a:p>
            <a:pPr algn="ctr" eaLnBrk="1">
              <a:lnSpc>
                <a:spcPct val="124000"/>
              </a:lnSpc>
              <a:buClr>
                <a:srgbClr val="000000"/>
              </a:buClr>
              <a:buSzPct val="45000"/>
              <a:buFont typeface="Wingdings" charset="0"/>
              <a:buNone/>
            </a:pPr>
            <a:r>
              <a:rPr lang="en-US" sz="14000" dirty="0" smtClean="0">
                <a:solidFill>
                  <a:schemeClr val="tx1"/>
                </a:solidFill>
                <a:latin typeface="Helvetica"/>
                <a:cs typeface="Helvetica"/>
              </a:rPr>
              <a:t>Inequality in </a:t>
            </a:r>
            <a:r>
              <a:rPr lang="en-US" sz="14000" dirty="0">
                <a:solidFill>
                  <a:schemeClr val="tx1"/>
                </a:solidFill>
                <a:latin typeface="Helvetica"/>
                <a:cs typeface="Helvetica"/>
              </a:rPr>
              <a:t>Private Industry</a:t>
            </a:r>
          </a:p>
        </p:txBody>
      </p:sp>
      <p:sp>
        <p:nvSpPr>
          <p:cNvPr id="3077" name="TextBox 5"/>
          <p:cNvSpPr txBox="1">
            <a:spLocks noChangeArrowheads="1"/>
          </p:cNvSpPr>
          <p:nvPr/>
        </p:nvSpPr>
        <p:spPr bwMode="auto">
          <a:xfrm>
            <a:off x="3276600" y="8686800"/>
            <a:ext cx="457200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000000"/>
                </a:solidFill>
                <a:latin typeface="Arial" charset="0"/>
                <a:ea typeface="MS PGothic" charset="0"/>
                <a:cs typeface="DejaVu Sans" charset="0"/>
              </a:defRPr>
            </a:lvl1pPr>
            <a:lvl2pPr marL="742950" indent="-285750">
              <a:defRPr sz="2800">
                <a:solidFill>
                  <a:srgbClr val="000000"/>
                </a:solidFill>
                <a:latin typeface="Arial" charset="0"/>
                <a:ea typeface="MS PGothic" charset="0"/>
                <a:cs typeface="DejaVu Sans" charset="0"/>
              </a:defRPr>
            </a:lvl2pPr>
            <a:lvl3pPr marL="1143000" indent="-228600">
              <a:defRPr sz="2400">
                <a:solidFill>
                  <a:srgbClr val="000000"/>
                </a:solidFill>
                <a:latin typeface="Arial" charset="0"/>
                <a:ea typeface="MS PGothic" charset="0"/>
                <a:cs typeface="DejaVu Sans" charset="0"/>
              </a:defRPr>
            </a:lvl3pPr>
            <a:lvl4pPr marL="1600200" indent="-228600">
              <a:defRPr sz="2000">
                <a:solidFill>
                  <a:srgbClr val="000000"/>
                </a:solidFill>
                <a:latin typeface="Arial" charset="0"/>
                <a:ea typeface="MS PGothic" charset="0"/>
                <a:cs typeface="DejaVu Sans" charset="0"/>
              </a:defRPr>
            </a:lvl4pPr>
            <a:lvl5pPr marL="2057400" indent="-228600">
              <a:defRPr sz="2000">
                <a:solidFill>
                  <a:srgbClr val="000000"/>
                </a:solidFill>
                <a:latin typeface="Arial" charset="0"/>
                <a:ea typeface="MS PGothic" charset="0"/>
                <a:cs typeface="DejaVu Sans" charset="0"/>
              </a:defRPr>
            </a:lvl5pPr>
            <a:lvl6pPr marL="2514600" indent="-228600" eaLnBrk="0">
              <a:defRPr sz="2000">
                <a:solidFill>
                  <a:srgbClr val="000000"/>
                </a:solidFill>
                <a:latin typeface="Arial" charset="0"/>
                <a:ea typeface="MS PGothic" charset="0"/>
                <a:cs typeface="DejaVu Sans" charset="0"/>
              </a:defRPr>
            </a:lvl6pPr>
            <a:lvl7pPr marL="2971800" indent="-228600" eaLnBrk="0">
              <a:defRPr sz="2000">
                <a:solidFill>
                  <a:srgbClr val="000000"/>
                </a:solidFill>
                <a:latin typeface="Arial" charset="0"/>
                <a:ea typeface="MS PGothic" charset="0"/>
                <a:cs typeface="DejaVu Sans" charset="0"/>
              </a:defRPr>
            </a:lvl7pPr>
            <a:lvl8pPr marL="3429000" indent="-228600" eaLnBrk="0">
              <a:defRPr sz="2000">
                <a:solidFill>
                  <a:srgbClr val="000000"/>
                </a:solidFill>
                <a:latin typeface="Arial" charset="0"/>
                <a:ea typeface="MS PGothic" charset="0"/>
                <a:cs typeface="DejaVu Sans" charset="0"/>
              </a:defRPr>
            </a:lvl8pPr>
            <a:lvl9pPr marL="3886200" indent="-228600" eaLnBrk="0">
              <a:defRPr sz="2000">
                <a:solidFill>
                  <a:srgbClr val="000000"/>
                </a:solidFill>
                <a:latin typeface="Arial" charset="0"/>
                <a:ea typeface="MS PGothic" charset="0"/>
                <a:cs typeface="DejaVu Sans" charset="0"/>
              </a:defRPr>
            </a:lvl9pPr>
          </a:lstStyle>
          <a:p>
            <a:pPr algn="ctr" eaLnBrk="1">
              <a:lnSpc>
                <a:spcPct val="124000"/>
              </a:lnSpc>
              <a:buClr>
                <a:srgbClr val="000000"/>
              </a:buClr>
              <a:buSzPct val="45000"/>
              <a:buFont typeface="Wingdings" charset="0"/>
              <a:buNone/>
            </a:pPr>
            <a:r>
              <a:rPr lang="en-US" sz="9600" dirty="0">
                <a:solidFill>
                  <a:schemeClr val="tx1"/>
                </a:solidFill>
                <a:latin typeface="Helvetica"/>
                <a:cs typeface="Helvetica"/>
              </a:rPr>
              <a:t>Dataset</a:t>
            </a:r>
          </a:p>
        </p:txBody>
      </p:sp>
      <p:sp>
        <p:nvSpPr>
          <p:cNvPr id="3078" name="TextBox 6"/>
          <p:cNvSpPr txBox="1">
            <a:spLocks noChangeArrowheads="1"/>
          </p:cNvSpPr>
          <p:nvPr/>
        </p:nvSpPr>
        <p:spPr bwMode="auto">
          <a:xfrm>
            <a:off x="28041600" y="3124200"/>
            <a:ext cx="586740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000000"/>
                </a:solidFill>
                <a:latin typeface="Arial" charset="0"/>
                <a:ea typeface="MS PGothic" charset="0"/>
                <a:cs typeface="DejaVu Sans" charset="0"/>
              </a:defRPr>
            </a:lvl1pPr>
            <a:lvl2pPr marL="742950" indent="-285750">
              <a:defRPr sz="2800">
                <a:solidFill>
                  <a:srgbClr val="000000"/>
                </a:solidFill>
                <a:latin typeface="Arial" charset="0"/>
                <a:ea typeface="MS PGothic" charset="0"/>
                <a:cs typeface="DejaVu Sans" charset="0"/>
              </a:defRPr>
            </a:lvl2pPr>
            <a:lvl3pPr marL="1143000" indent="-228600">
              <a:defRPr sz="2400">
                <a:solidFill>
                  <a:srgbClr val="000000"/>
                </a:solidFill>
                <a:latin typeface="Arial" charset="0"/>
                <a:ea typeface="MS PGothic" charset="0"/>
                <a:cs typeface="DejaVu Sans" charset="0"/>
              </a:defRPr>
            </a:lvl3pPr>
            <a:lvl4pPr marL="1600200" indent="-228600">
              <a:defRPr sz="2000">
                <a:solidFill>
                  <a:srgbClr val="000000"/>
                </a:solidFill>
                <a:latin typeface="Arial" charset="0"/>
                <a:ea typeface="MS PGothic" charset="0"/>
                <a:cs typeface="DejaVu Sans" charset="0"/>
              </a:defRPr>
            </a:lvl4pPr>
            <a:lvl5pPr marL="2057400" indent="-228600">
              <a:defRPr sz="2000">
                <a:solidFill>
                  <a:srgbClr val="000000"/>
                </a:solidFill>
                <a:latin typeface="Arial" charset="0"/>
                <a:ea typeface="MS PGothic" charset="0"/>
                <a:cs typeface="DejaVu Sans" charset="0"/>
              </a:defRPr>
            </a:lvl5pPr>
            <a:lvl6pPr marL="2514600" indent="-228600" eaLnBrk="0">
              <a:defRPr sz="2000">
                <a:solidFill>
                  <a:srgbClr val="000000"/>
                </a:solidFill>
                <a:latin typeface="Arial" charset="0"/>
                <a:ea typeface="MS PGothic" charset="0"/>
                <a:cs typeface="DejaVu Sans" charset="0"/>
              </a:defRPr>
            </a:lvl6pPr>
            <a:lvl7pPr marL="2971800" indent="-228600" eaLnBrk="0">
              <a:defRPr sz="2000">
                <a:solidFill>
                  <a:srgbClr val="000000"/>
                </a:solidFill>
                <a:latin typeface="Arial" charset="0"/>
                <a:ea typeface="MS PGothic" charset="0"/>
                <a:cs typeface="DejaVu Sans" charset="0"/>
              </a:defRPr>
            </a:lvl7pPr>
            <a:lvl8pPr marL="3429000" indent="-228600" eaLnBrk="0">
              <a:defRPr sz="2000">
                <a:solidFill>
                  <a:srgbClr val="000000"/>
                </a:solidFill>
                <a:latin typeface="Arial" charset="0"/>
                <a:ea typeface="MS PGothic" charset="0"/>
                <a:cs typeface="DejaVu Sans" charset="0"/>
              </a:defRPr>
            </a:lvl8pPr>
            <a:lvl9pPr marL="3886200" indent="-228600" eaLnBrk="0">
              <a:defRPr sz="2000">
                <a:solidFill>
                  <a:srgbClr val="000000"/>
                </a:solidFill>
                <a:latin typeface="Arial" charset="0"/>
                <a:ea typeface="MS PGothic" charset="0"/>
                <a:cs typeface="DejaVu Sans" charset="0"/>
              </a:defRPr>
            </a:lvl9pPr>
          </a:lstStyle>
          <a:p>
            <a:pPr algn="ctr" eaLnBrk="1">
              <a:lnSpc>
                <a:spcPct val="124000"/>
              </a:lnSpc>
              <a:buClr>
                <a:srgbClr val="000000"/>
              </a:buClr>
              <a:buSzPct val="45000"/>
              <a:buFont typeface="Wingdings" charset="0"/>
              <a:buNone/>
            </a:pPr>
            <a:r>
              <a:rPr lang="en-US" sz="9600" dirty="0">
                <a:solidFill>
                  <a:schemeClr val="tx1"/>
                </a:solidFill>
                <a:latin typeface="Helvetica"/>
                <a:cs typeface="Helvetica"/>
              </a:rPr>
              <a:t>Methods</a:t>
            </a:r>
          </a:p>
        </p:txBody>
      </p:sp>
      <p:sp>
        <p:nvSpPr>
          <p:cNvPr id="3079" name="TextBox 7"/>
          <p:cNvSpPr txBox="1">
            <a:spLocks noChangeArrowheads="1"/>
          </p:cNvSpPr>
          <p:nvPr/>
        </p:nvSpPr>
        <p:spPr bwMode="auto">
          <a:xfrm>
            <a:off x="15697200" y="13411200"/>
            <a:ext cx="601980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000000"/>
                </a:solidFill>
                <a:latin typeface="Arial" charset="0"/>
                <a:ea typeface="MS PGothic" charset="0"/>
                <a:cs typeface="DejaVu Sans" charset="0"/>
              </a:defRPr>
            </a:lvl1pPr>
            <a:lvl2pPr marL="742950" indent="-285750">
              <a:defRPr sz="2800">
                <a:solidFill>
                  <a:srgbClr val="000000"/>
                </a:solidFill>
                <a:latin typeface="Arial" charset="0"/>
                <a:ea typeface="MS PGothic" charset="0"/>
                <a:cs typeface="DejaVu Sans" charset="0"/>
              </a:defRPr>
            </a:lvl2pPr>
            <a:lvl3pPr marL="1143000" indent="-228600">
              <a:defRPr sz="2400">
                <a:solidFill>
                  <a:srgbClr val="000000"/>
                </a:solidFill>
                <a:latin typeface="Arial" charset="0"/>
                <a:ea typeface="MS PGothic" charset="0"/>
                <a:cs typeface="DejaVu Sans" charset="0"/>
              </a:defRPr>
            </a:lvl3pPr>
            <a:lvl4pPr marL="1600200" indent="-228600">
              <a:defRPr sz="2000">
                <a:solidFill>
                  <a:srgbClr val="000000"/>
                </a:solidFill>
                <a:latin typeface="Arial" charset="0"/>
                <a:ea typeface="MS PGothic" charset="0"/>
                <a:cs typeface="DejaVu Sans" charset="0"/>
              </a:defRPr>
            </a:lvl4pPr>
            <a:lvl5pPr marL="2057400" indent="-228600">
              <a:defRPr sz="2000">
                <a:solidFill>
                  <a:srgbClr val="000000"/>
                </a:solidFill>
                <a:latin typeface="Arial" charset="0"/>
                <a:ea typeface="MS PGothic" charset="0"/>
                <a:cs typeface="DejaVu Sans" charset="0"/>
              </a:defRPr>
            </a:lvl5pPr>
            <a:lvl6pPr marL="2514600" indent="-228600" eaLnBrk="0">
              <a:defRPr sz="2000">
                <a:solidFill>
                  <a:srgbClr val="000000"/>
                </a:solidFill>
                <a:latin typeface="Arial" charset="0"/>
                <a:ea typeface="MS PGothic" charset="0"/>
                <a:cs typeface="DejaVu Sans" charset="0"/>
              </a:defRPr>
            </a:lvl6pPr>
            <a:lvl7pPr marL="2971800" indent="-228600" eaLnBrk="0">
              <a:defRPr sz="2000">
                <a:solidFill>
                  <a:srgbClr val="000000"/>
                </a:solidFill>
                <a:latin typeface="Arial" charset="0"/>
                <a:ea typeface="MS PGothic" charset="0"/>
                <a:cs typeface="DejaVu Sans" charset="0"/>
              </a:defRPr>
            </a:lvl7pPr>
            <a:lvl8pPr marL="3429000" indent="-228600" eaLnBrk="0">
              <a:defRPr sz="2000">
                <a:solidFill>
                  <a:srgbClr val="000000"/>
                </a:solidFill>
                <a:latin typeface="Arial" charset="0"/>
                <a:ea typeface="MS PGothic" charset="0"/>
                <a:cs typeface="DejaVu Sans" charset="0"/>
              </a:defRPr>
            </a:lvl8pPr>
            <a:lvl9pPr marL="3886200" indent="-228600" eaLnBrk="0">
              <a:defRPr sz="2000">
                <a:solidFill>
                  <a:srgbClr val="000000"/>
                </a:solidFill>
                <a:latin typeface="Arial" charset="0"/>
                <a:ea typeface="MS PGothic" charset="0"/>
                <a:cs typeface="DejaVu Sans" charset="0"/>
              </a:defRPr>
            </a:lvl9pPr>
          </a:lstStyle>
          <a:p>
            <a:pPr algn="ctr" eaLnBrk="1">
              <a:lnSpc>
                <a:spcPct val="124000"/>
              </a:lnSpc>
              <a:buClr>
                <a:srgbClr val="000000"/>
              </a:buClr>
              <a:buSzPct val="45000"/>
              <a:buFont typeface="Wingdings" charset="0"/>
              <a:buNone/>
            </a:pPr>
            <a:r>
              <a:rPr lang="en-US" sz="9600" dirty="0">
                <a:solidFill>
                  <a:schemeClr val="tx1"/>
                </a:solidFill>
                <a:latin typeface="Helvetica"/>
                <a:cs typeface="Helvetica"/>
              </a:rPr>
              <a:t>Analysis</a:t>
            </a:r>
          </a:p>
        </p:txBody>
      </p:sp>
      <p:sp>
        <p:nvSpPr>
          <p:cNvPr id="3080" name="Rectangle 8"/>
          <p:cNvSpPr>
            <a:spLocks noChangeArrowheads="1"/>
          </p:cNvSpPr>
          <p:nvPr/>
        </p:nvSpPr>
        <p:spPr bwMode="auto">
          <a:xfrm>
            <a:off x="14427650" y="23469600"/>
            <a:ext cx="6275275"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124000"/>
              </a:lnSpc>
              <a:buClr>
                <a:srgbClr val="000000"/>
              </a:buClr>
              <a:buSzPct val="45000"/>
              <a:buFont typeface="Wingdings" charset="0"/>
              <a:buNone/>
            </a:pPr>
            <a:r>
              <a:rPr lang="en-US" sz="9600" dirty="0">
                <a:latin typeface="Helvetica"/>
                <a:cs typeface="Helvetica"/>
              </a:rPr>
              <a:t>Conclusion</a:t>
            </a:r>
          </a:p>
        </p:txBody>
      </p:sp>
      <p:sp>
        <p:nvSpPr>
          <p:cNvPr id="3081" name="Rectangle 10"/>
          <p:cNvSpPr>
            <a:spLocks noChangeArrowheads="1"/>
          </p:cNvSpPr>
          <p:nvPr/>
        </p:nvSpPr>
        <p:spPr bwMode="auto">
          <a:xfrm>
            <a:off x="4191000" y="3124200"/>
            <a:ext cx="320040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lnSpc>
                <a:spcPct val="124000"/>
              </a:lnSpc>
              <a:buClr>
                <a:srgbClr val="000000"/>
              </a:buClr>
              <a:buSzPct val="45000"/>
              <a:buFont typeface="Wingdings" charset="0"/>
              <a:buNone/>
            </a:pPr>
            <a:r>
              <a:rPr lang="en-US" sz="9600" dirty="0">
                <a:latin typeface="Helvetica"/>
                <a:cs typeface="Helvetica"/>
              </a:rPr>
              <a:t>Goal </a:t>
            </a:r>
          </a:p>
        </p:txBody>
      </p:sp>
      <p:sp>
        <p:nvSpPr>
          <p:cNvPr id="3082" name="TextBox 29"/>
          <p:cNvSpPr txBox="1">
            <a:spLocks noChangeArrowheads="1"/>
          </p:cNvSpPr>
          <p:nvPr/>
        </p:nvSpPr>
        <p:spPr bwMode="auto">
          <a:xfrm>
            <a:off x="1066800" y="10363200"/>
            <a:ext cx="9829800" cy="984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000000"/>
                </a:solidFill>
                <a:latin typeface="Arial" charset="0"/>
                <a:ea typeface="MS PGothic" charset="0"/>
                <a:cs typeface="DejaVu Sans" charset="0"/>
              </a:defRPr>
            </a:lvl1pPr>
            <a:lvl2pPr marL="742950" indent="-285750">
              <a:defRPr sz="2800">
                <a:solidFill>
                  <a:srgbClr val="000000"/>
                </a:solidFill>
                <a:latin typeface="Arial" charset="0"/>
                <a:ea typeface="MS PGothic" charset="0"/>
                <a:cs typeface="DejaVu Sans" charset="0"/>
              </a:defRPr>
            </a:lvl2pPr>
            <a:lvl3pPr marL="1143000" indent="-228600">
              <a:defRPr sz="2400">
                <a:solidFill>
                  <a:srgbClr val="000000"/>
                </a:solidFill>
                <a:latin typeface="Arial" charset="0"/>
                <a:ea typeface="MS PGothic" charset="0"/>
                <a:cs typeface="DejaVu Sans" charset="0"/>
              </a:defRPr>
            </a:lvl3pPr>
            <a:lvl4pPr marL="1600200" indent="-228600">
              <a:defRPr sz="2000">
                <a:solidFill>
                  <a:srgbClr val="000000"/>
                </a:solidFill>
                <a:latin typeface="Arial" charset="0"/>
                <a:ea typeface="MS PGothic" charset="0"/>
                <a:cs typeface="DejaVu Sans" charset="0"/>
              </a:defRPr>
            </a:lvl4pPr>
            <a:lvl5pPr marL="2057400" indent="-228600">
              <a:defRPr sz="2000">
                <a:solidFill>
                  <a:srgbClr val="000000"/>
                </a:solidFill>
                <a:latin typeface="Arial" charset="0"/>
                <a:ea typeface="MS PGothic" charset="0"/>
                <a:cs typeface="DejaVu Sans" charset="0"/>
              </a:defRPr>
            </a:lvl5pPr>
            <a:lvl6pPr marL="2514600" indent="-228600" eaLnBrk="0">
              <a:defRPr sz="2000">
                <a:solidFill>
                  <a:srgbClr val="000000"/>
                </a:solidFill>
                <a:latin typeface="Arial" charset="0"/>
                <a:ea typeface="MS PGothic" charset="0"/>
                <a:cs typeface="DejaVu Sans" charset="0"/>
              </a:defRPr>
            </a:lvl6pPr>
            <a:lvl7pPr marL="2971800" indent="-228600" eaLnBrk="0">
              <a:defRPr sz="2000">
                <a:solidFill>
                  <a:srgbClr val="000000"/>
                </a:solidFill>
                <a:latin typeface="Arial" charset="0"/>
                <a:ea typeface="MS PGothic" charset="0"/>
                <a:cs typeface="DejaVu Sans" charset="0"/>
              </a:defRPr>
            </a:lvl7pPr>
            <a:lvl8pPr marL="3429000" indent="-228600" eaLnBrk="0">
              <a:defRPr sz="2000">
                <a:solidFill>
                  <a:srgbClr val="000000"/>
                </a:solidFill>
                <a:latin typeface="Arial" charset="0"/>
                <a:ea typeface="MS PGothic" charset="0"/>
                <a:cs typeface="DejaVu Sans" charset="0"/>
              </a:defRPr>
            </a:lvl8pPr>
            <a:lvl9pPr marL="3886200" indent="-228600" eaLnBrk="0">
              <a:defRPr sz="2000">
                <a:solidFill>
                  <a:srgbClr val="000000"/>
                </a:solidFill>
                <a:latin typeface="Arial" charset="0"/>
                <a:ea typeface="MS PGothic" charset="0"/>
                <a:cs typeface="DejaVu Sans" charset="0"/>
              </a:defRPr>
            </a:lvl9pPr>
          </a:lstStyle>
          <a:p>
            <a:pPr algn="just" eaLnBrk="1">
              <a:lnSpc>
                <a:spcPct val="124000"/>
              </a:lnSpc>
              <a:buClr>
                <a:srgbClr val="000000"/>
              </a:buClr>
              <a:buSzPct val="45000"/>
              <a:buFont typeface="Wingdings" charset="0"/>
              <a:buNone/>
            </a:pPr>
            <a:r>
              <a:rPr lang="en-US" dirty="0" smtClean="0">
                <a:solidFill>
                  <a:schemeClr val="tx1"/>
                </a:solidFill>
                <a:latin typeface="Helvetica"/>
                <a:cs typeface="Helvetica"/>
              </a:rPr>
              <a:t>This dataset comes from the U.S. Equal Employment Opportunity </a:t>
            </a:r>
            <a:r>
              <a:rPr lang="en-US" dirty="0" err="1" smtClean="0">
                <a:solidFill>
                  <a:schemeClr val="tx1"/>
                </a:solidFill>
                <a:latin typeface="Helvetica"/>
                <a:cs typeface="Helvetica"/>
              </a:rPr>
              <a:t>Commision</a:t>
            </a:r>
            <a:r>
              <a:rPr lang="en-US" dirty="0" smtClean="0">
                <a:solidFill>
                  <a:schemeClr val="tx1"/>
                </a:solidFill>
                <a:latin typeface="Helvetica"/>
                <a:cs typeface="Helvetica"/>
              </a:rPr>
              <a:t> and is a collection of employment statistics that show the percentage of men, women, and minorities in different careers and different job categories from 1996 to 2015. In order to expose inequality within the workforce, we discretized job categories by the level of skill required to hold that job (i.e. officials &amp; managers, professionals, and technicians became skilled; sales, office &amp; clerical,  and operatives became semi-skilled; and service workers, laborers, craft Workers became unskilled). We chose to look at years 2007 through 2015 for our initial Linear Regression and discovered the year would have no influence on our predictions. From there, we arbitrarily chose two years to work with (2007 and 2015) to lessen the computational load.</a:t>
            </a:r>
            <a:endParaRPr lang="en-US" dirty="0">
              <a:solidFill>
                <a:schemeClr val="tx1"/>
              </a:solidFill>
              <a:latin typeface="Helvetica"/>
              <a:cs typeface="Helvetica"/>
            </a:endParaRPr>
          </a:p>
        </p:txBody>
      </p:sp>
      <p:sp>
        <p:nvSpPr>
          <p:cNvPr id="3084" name="TextBox 3076"/>
          <p:cNvSpPr txBox="1">
            <a:spLocks noChangeArrowheads="1"/>
          </p:cNvSpPr>
          <p:nvPr/>
        </p:nvSpPr>
        <p:spPr bwMode="auto">
          <a:xfrm>
            <a:off x="1219200" y="25450800"/>
            <a:ext cx="43434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000000"/>
                </a:solidFill>
                <a:latin typeface="Arial" charset="0"/>
                <a:ea typeface="MS PGothic" charset="0"/>
                <a:cs typeface="DejaVu Sans" charset="0"/>
              </a:defRPr>
            </a:lvl1pPr>
            <a:lvl2pPr marL="742950" indent="-285750">
              <a:defRPr sz="2800">
                <a:solidFill>
                  <a:srgbClr val="000000"/>
                </a:solidFill>
                <a:latin typeface="Arial" charset="0"/>
                <a:ea typeface="MS PGothic" charset="0"/>
                <a:cs typeface="DejaVu Sans" charset="0"/>
              </a:defRPr>
            </a:lvl2pPr>
            <a:lvl3pPr marL="1143000" indent="-228600">
              <a:defRPr sz="2400">
                <a:solidFill>
                  <a:srgbClr val="000000"/>
                </a:solidFill>
                <a:latin typeface="Arial" charset="0"/>
                <a:ea typeface="MS PGothic" charset="0"/>
                <a:cs typeface="DejaVu Sans" charset="0"/>
              </a:defRPr>
            </a:lvl3pPr>
            <a:lvl4pPr marL="1600200" indent="-228600">
              <a:defRPr sz="2000">
                <a:solidFill>
                  <a:srgbClr val="000000"/>
                </a:solidFill>
                <a:latin typeface="Arial" charset="0"/>
                <a:ea typeface="MS PGothic" charset="0"/>
                <a:cs typeface="DejaVu Sans" charset="0"/>
              </a:defRPr>
            </a:lvl4pPr>
            <a:lvl5pPr marL="2057400" indent="-228600">
              <a:defRPr sz="2000">
                <a:solidFill>
                  <a:srgbClr val="000000"/>
                </a:solidFill>
                <a:latin typeface="Arial" charset="0"/>
                <a:ea typeface="MS PGothic" charset="0"/>
                <a:cs typeface="DejaVu Sans" charset="0"/>
              </a:defRPr>
            </a:lvl5pPr>
            <a:lvl6pPr marL="2514600" indent="-228600" eaLnBrk="0">
              <a:defRPr sz="2000">
                <a:solidFill>
                  <a:srgbClr val="000000"/>
                </a:solidFill>
                <a:latin typeface="Arial" charset="0"/>
                <a:ea typeface="MS PGothic" charset="0"/>
                <a:cs typeface="DejaVu Sans" charset="0"/>
              </a:defRPr>
            </a:lvl6pPr>
            <a:lvl7pPr marL="2971800" indent="-228600" eaLnBrk="0">
              <a:defRPr sz="2000">
                <a:solidFill>
                  <a:srgbClr val="000000"/>
                </a:solidFill>
                <a:latin typeface="Arial" charset="0"/>
                <a:ea typeface="MS PGothic" charset="0"/>
                <a:cs typeface="DejaVu Sans" charset="0"/>
              </a:defRPr>
            </a:lvl7pPr>
            <a:lvl8pPr marL="3429000" indent="-228600" eaLnBrk="0">
              <a:defRPr sz="2000">
                <a:solidFill>
                  <a:srgbClr val="000000"/>
                </a:solidFill>
                <a:latin typeface="Arial" charset="0"/>
                <a:ea typeface="MS PGothic" charset="0"/>
                <a:cs typeface="DejaVu Sans" charset="0"/>
              </a:defRPr>
            </a:lvl8pPr>
            <a:lvl9pPr marL="3886200" indent="-228600" eaLnBrk="0">
              <a:defRPr sz="2000">
                <a:solidFill>
                  <a:srgbClr val="000000"/>
                </a:solidFill>
                <a:latin typeface="Arial" charset="0"/>
                <a:ea typeface="MS PGothic" charset="0"/>
                <a:cs typeface="DejaVu Sans" charset="0"/>
              </a:defRPr>
            </a:lvl9pPr>
          </a:lstStyle>
          <a:p>
            <a:pPr algn="ctr" eaLnBrk="1">
              <a:lnSpc>
                <a:spcPct val="124000"/>
              </a:lnSpc>
              <a:buClr>
                <a:srgbClr val="000000"/>
              </a:buClr>
              <a:buSzPct val="45000"/>
              <a:buFont typeface="Wingdings" charset="0"/>
              <a:buNone/>
            </a:pPr>
            <a:r>
              <a:rPr lang="en-US" sz="2400" b="1" dirty="0">
                <a:solidFill>
                  <a:schemeClr val="tx1"/>
                </a:solidFill>
                <a:latin typeface="MS Reference Sans Serif" charset="0"/>
              </a:rPr>
              <a:t>White Worker Distribution</a:t>
            </a:r>
          </a:p>
        </p:txBody>
      </p:sp>
      <p:sp>
        <p:nvSpPr>
          <p:cNvPr id="3085" name="TextBox 3078"/>
          <p:cNvSpPr txBox="1">
            <a:spLocks noChangeArrowheads="1"/>
          </p:cNvSpPr>
          <p:nvPr/>
        </p:nvSpPr>
        <p:spPr bwMode="auto">
          <a:xfrm>
            <a:off x="1066800" y="4800600"/>
            <a:ext cx="9829800" cy="373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000000"/>
                </a:solidFill>
                <a:latin typeface="Arial" charset="0"/>
                <a:ea typeface="MS PGothic" charset="0"/>
                <a:cs typeface="DejaVu Sans" charset="0"/>
              </a:defRPr>
            </a:lvl1pPr>
            <a:lvl2pPr marL="742950" indent="-285750">
              <a:defRPr sz="2800">
                <a:solidFill>
                  <a:srgbClr val="000000"/>
                </a:solidFill>
                <a:latin typeface="Arial" charset="0"/>
                <a:ea typeface="MS PGothic" charset="0"/>
                <a:cs typeface="DejaVu Sans" charset="0"/>
              </a:defRPr>
            </a:lvl2pPr>
            <a:lvl3pPr marL="1143000" indent="-228600">
              <a:defRPr sz="2400">
                <a:solidFill>
                  <a:srgbClr val="000000"/>
                </a:solidFill>
                <a:latin typeface="Arial" charset="0"/>
                <a:ea typeface="MS PGothic" charset="0"/>
                <a:cs typeface="DejaVu Sans" charset="0"/>
              </a:defRPr>
            </a:lvl3pPr>
            <a:lvl4pPr marL="1600200" indent="-228600">
              <a:defRPr sz="2000">
                <a:solidFill>
                  <a:srgbClr val="000000"/>
                </a:solidFill>
                <a:latin typeface="Arial" charset="0"/>
                <a:ea typeface="MS PGothic" charset="0"/>
                <a:cs typeface="DejaVu Sans" charset="0"/>
              </a:defRPr>
            </a:lvl4pPr>
            <a:lvl5pPr marL="2057400" indent="-228600">
              <a:defRPr sz="2000">
                <a:solidFill>
                  <a:srgbClr val="000000"/>
                </a:solidFill>
                <a:latin typeface="Arial" charset="0"/>
                <a:ea typeface="MS PGothic" charset="0"/>
                <a:cs typeface="DejaVu Sans" charset="0"/>
              </a:defRPr>
            </a:lvl5pPr>
            <a:lvl6pPr marL="2514600" indent="-228600" eaLnBrk="0">
              <a:defRPr sz="2000">
                <a:solidFill>
                  <a:srgbClr val="000000"/>
                </a:solidFill>
                <a:latin typeface="Arial" charset="0"/>
                <a:ea typeface="MS PGothic" charset="0"/>
                <a:cs typeface="DejaVu Sans" charset="0"/>
              </a:defRPr>
            </a:lvl6pPr>
            <a:lvl7pPr marL="2971800" indent="-228600" eaLnBrk="0">
              <a:defRPr sz="2000">
                <a:solidFill>
                  <a:srgbClr val="000000"/>
                </a:solidFill>
                <a:latin typeface="Arial" charset="0"/>
                <a:ea typeface="MS PGothic" charset="0"/>
                <a:cs typeface="DejaVu Sans" charset="0"/>
              </a:defRPr>
            </a:lvl7pPr>
            <a:lvl8pPr marL="3429000" indent="-228600" eaLnBrk="0">
              <a:defRPr sz="2000">
                <a:solidFill>
                  <a:srgbClr val="000000"/>
                </a:solidFill>
                <a:latin typeface="Arial" charset="0"/>
                <a:ea typeface="MS PGothic" charset="0"/>
                <a:cs typeface="DejaVu Sans" charset="0"/>
              </a:defRPr>
            </a:lvl8pPr>
            <a:lvl9pPr marL="3886200" indent="-228600" eaLnBrk="0">
              <a:defRPr sz="2000">
                <a:solidFill>
                  <a:srgbClr val="000000"/>
                </a:solidFill>
                <a:latin typeface="Arial" charset="0"/>
                <a:ea typeface="MS PGothic" charset="0"/>
                <a:cs typeface="DejaVu Sans" charset="0"/>
              </a:defRPr>
            </a:lvl9pPr>
          </a:lstStyle>
          <a:p>
            <a:pPr algn="just" eaLnBrk="1">
              <a:lnSpc>
                <a:spcPct val="124000"/>
              </a:lnSpc>
              <a:buClr>
                <a:srgbClr val="000000"/>
              </a:buClr>
              <a:buSzPct val="45000"/>
              <a:buFont typeface="Wingdings" charset="0"/>
              <a:buNone/>
            </a:pPr>
            <a:r>
              <a:rPr lang="en-US" dirty="0" smtClean="0">
                <a:solidFill>
                  <a:schemeClr val="tx1"/>
                </a:solidFill>
                <a:latin typeface="Helvetica"/>
                <a:cs typeface="Helvetica"/>
              </a:rPr>
              <a:t>With the recent rise of gender and racial equality campaigns, greater exposure has been given to the inequality that exists among women and minorities. Through this project, we wanted to determine whether there was a disparity among job patterns for men, women, and people of different races.</a:t>
            </a:r>
            <a:endParaRPr lang="en-US" dirty="0">
              <a:solidFill>
                <a:schemeClr val="tx1"/>
              </a:solidFill>
              <a:latin typeface="Helvetica"/>
              <a:cs typeface="Helvetica"/>
            </a:endParaRPr>
          </a:p>
        </p:txBody>
      </p:sp>
      <p:sp>
        <p:nvSpPr>
          <p:cNvPr id="3086" name="Rectangle 3079"/>
          <p:cNvSpPr>
            <a:spLocks noChangeArrowheads="1"/>
          </p:cNvSpPr>
          <p:nvPr/>
        </p:nvSpPr>
        <p:spPr bwMode="auto">
          <a:xfrm>
            <a:off x="6629400" y="25450800"/>
            <a:ext cx="46482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a:lnSpc>
                <a:spcPct val="124000"/>
              </a:lnSpc>
              <a:buClr>
                <a:srgbClr val="000000"/>
              </a:buClr>
              <a:buSzPct val="45000"/>
              <a:buFont typeface="Wingdings" charset="0"/>
              <a:buNone/>
            </a:pPr>
            <a:r>
              <a:rPr lang="en-US" sz="2400" b="1" dirty="0">
                <a:solidFill>
                  <a:srgbClr val="000000"/>
                </a:solidFill>
                <a:latin typeface="MS Reference Sans Serif" charset="0"/>
                <a:cs typeface="DejaVu Sans" charset="0"/>
              </a:rPr>
              <a:t>Minority</a:t>
            </a:r>
            <a:r>
              <a:rPr lang="en-US" sz="2400" b="1" dirty="0">
                <a:latin typeface="MS Reference Sans Serif" charset="0"/>
                <a:cs typeface="DejaVu Sans" charset="0"/>
              </a:rPr>
              <a:t> Worker Distribution</a:t>
            </a:r>
          </a:p>
        </p:txBody>
      </p:sp>
      <p:pic>
        <p:nvPicPr>
          <p:cNvPr id="5" name="Picture 4" descr="imageedit_3_28959606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20421600"/>
            <a:ext cx="7315200" cy="5029200"/>
          </a:xfrm>
          <a:prstGeom prst="rect">
            <a:avLst/>
          </a:prstGeom>
        </p:spPr>
      </p:pic>
      <p:pic>
        <p:nvPicPr>
          <p:cNvPr id="6" name="Picture 5" descr="imageedit_5_472721108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20650200"/>
            <a:ext cx="7315200" cy="5029200"/>
          </a:xfrm>
          <a:prstGeom prst="rect">
            <a:avLst/>
          </a:prstGeom>
        </p:spPr>
      </p:pic>
      <p:pic>
        <p:nvPicPr>
          <p:cNvPr id="7" name="Picture 6" descr="imageedit_7_30956014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73000" y="3352800"/>
            <a:ext cx="11887200" cy="7172235"/>
          </a:xfrm>
          <a:prstGeom prst="rect">
            <a:avLst/>
          </a:prstGeom>
        </p:spPr>
      </p:pic>
      <p:pic>
        <p:nvPicPr>
          <p:cNvPr id="8" name="Picture 7" descr="imageedit_10_863960823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49400" y="16306800"/>
            <a:ext cx="9773202" cy="6019800"/>
          </a:xfrm>
          <a:prstGeom prst="rect">
            <a:avLst/>
          </a:prstGeom>
        </p:spPr>
      </p:pic>
      <p:sp>
        <p:nvSpPr>
          <p:cNvPr id="11" name="TextBox 10"/>
          <p:cNvSpPr txBox="1"/>
          <p:nvPr/>
        </p:nvSpPr>
        <p:spPr>
          <a:xfrm>
            <a:off x="15544800" y="15849600"/>
            <a:ext cx="6705600" cy="646331"/>
          </a:xfrm>
          <a:prstGeom prst="rect">
            <a:avLst/>
          </a:prstGeom>
          <a:noFill/>
        </p:spPr>
        <p:txBody>
          <a:bodyPr wrap="square" rtlCol="0">
            <a:spAutoFit/>
          </a:bodyPr>
          <a:lstStyle/>
          <a:p>
            <a:r>
              <a:rPr lang="en-US" sz="3600" dirty="0" smtClean="0">
                <a:latin typeface="Helvetica"/>
                <a:cs typeface="Helvetica"/>
              </a:rPr>
              <a:t>Job Type Distribution by Gender</a:t>
            </a:r>
            <a:endParaRPr lang="en-US" sz="3600" dirty="0">
              <a:latin typeface="Helvetica"/>
              <a:cs typeface="Helvetica"/>
            </a:endParaRPr>
          </a:p>
        </p:txBody>
      </p:sp>
      <p:sp>
        <p:nvSpPr>
          <p:cNvPr id="12" name="TextBox 11"/>
          <p:cNvSpPr txBox="1"/>
          <p:nvPr/>
        </p:nvSpPr>
        <p:spPr>
          <a:xfrm>
            <a:off x="13944600" y="10744200"/>
            <a:ext cx="9906000" cy="646331"/>
          </a:xfrm>
          <a:prstGeom prst="rect">
            <a:avLst/>
          </a:prstGeom>
          <a:noFill/>
        </p:spPr>
        <p:txBody>
          <a:bodyPr wrap="square" rtlCol="0">
            <a:spAutoFit/>
          </a:bodyPr>
          <a:lstStyle/>
          <a:p>
            <a:r>
              <a:rPr lang="en-US" sz="3600" dirty="0" smtClean="0">
                <a:latin typeface="Helvetica"/>
                <a:cs typeface="Helvetica"/>
              </a:rPr>
              <a:t>Gender Decision Tree </a:t>
            </a:r>
            <a:r>
              <a:rPr lang="en-US" sz="3600" dirty="0">
                <a:latin typeface="Helvetica"/>
                <a:cs typeface="Helvetica"/>
              </a:rPr>
              <a:t>b</a:t>
            </a:r>
            <a:r>
              <a:rPr lang="en-US" sz="3600" dirty="0" smtClean="0">
                <a:latin typeface="Helvetica"/>
                <a:cs typeface="Helvetica"/>
              </a:rPr>
              <a:t>y Race and Job Type </a:t>
            </a:r>
            <a:endParaRPr lang="en-US" sz="3600" dirty="0">
              <a:latin typeface="Helvetica"/>
              <a:cs typeface="Helvetica"/>
            </a:endParaRPr>
          </a:p>
        </p:txBody>
      </p:sp>
      <p:sp>
        <p:nvSpPr>
          <p:cNvPr id="13" name="TextBox 12"/>
          <p:cNvSpPr txBox="1"/>
          <p:nvPr/>
        </p:nvSpPr>
        <p:spPr>
          <a:xfrm>
            <a:off x="26060400" y="7467600"/>
            <a:ext cx="7924800" cy="3810000"/>
          </a:xfrm>
          <a:prstGeom prst="rect">
            <a:avLst/>
          </a:prstGeom>
          <a:noFill/>
        </p:spPr>
        <p:txBody>
          <a:bodyPr wrap="square" rtlCol="0">
            <a:spAutoFit/>
          </a:bodyPr>
          <a:lstStyle/>
          <a:p>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DejaVu Sans"/>
      </a:majorFont>
      <a:minorFont>
        <a:latin typeface="Arial"/>
        <a:ea typeface="ＭＳ Ｐゴシック"/>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0"/>
          <a:buNone/>
          <a:tabLst/>
          <a:defRPr kumimoji="0" lang="en-GB" sz="1800" b="0" i="0" u="none" strike="noStrike" cap="none" normalizeH="0" baseline="0">
            <a:ln>
              <a:noFill/>
            </a:ln>
            <a:effectLst/>
            <a:latin typeface="Arial" charset="0"/>
            <a:ea typeface="ＭＳ Ｐゴシック"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0"/>
          <a:buNone/>
          <a:tabLst/>
          <a:defRPr kumimoji="0" lang="en-GB" sz="1800" b="0" i="0" u="none" strike="noStrike" cap="none" normalizeH="0" baseline="0">
            <a:ln>
              <a:noFill/>
            </a:ln>
            <a:effectLst/>
            <a:latin typeface="Arial" charset="0"/>
            <a:ea typeface="ＭＳ Ｐゴシック"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447</TotalTime>
  <Words>233</Words>
  <Application>Microsoft Macintosh PowerPoint</Application>
  <PresentationFormat>Custom</PresentationFormat>
  <Paragraphs>13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Burke</dc:creator>
  <cp:lastModifiedBy>Sarah Medeiros</cp:lastModifiedBy>
  <cp:revision>26</cp:revision>
  <dcterms:modified xsi:type="dcterms:W3CDTF">2016-12-14T04:51:53Z</dcterms:modified>
</cp:coreProperties>
</file>