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A559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F0D678-3EBC-4121-B03C-8EE5F826E80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3811CF-D64F-4D0A-918B-9396396936AD}">
      <dgm:prSet/>
      <dgm:spPr/>
      <dgm:t>
        <a:bodyPr/>
        <a:lstStyle/>
        <a:p>
          <a:r>
            <a:rPr lang="en-CA"/>
            <a:t>Rasbperry Pi</a:t>
          </a:r>
          <a:endParaRPr lang="en-US"/>
        </a:p>
      </dgm:t>
    </dgm:pt>
    <dgm:pt modelId="{5913F366-2FD8-4C4A-BA6B-7D6740FD76BC}" type="parTrans" cxnId="{FAFA8D6D-4B24-4C13-832C-9757FF4D3F88}">
      <dgm:prSet/>
      <dgm:spPr/>
      <dgm:t>
        <a:bodyPr/>
        <a:lstStyle/>
        <a:p>
          <a:endParaRPr lang="en-US"/>
        </a:p>
      </dgm:t>
    </dgm:pt>
    <dgm:pt modelId="{CDFA9C02-1115-43C0-B473-E3EDD6070A94}" type="sibTrans" cxnId="{FAFA8D6D-4B24-4C13-832C-9757FF4D3F88}">
      <dgm:prSet/>
      <dgm:spPr/>
      <dgm:t>
        <a:bodyPr/>
        <a:lstStyle/>
        <a:p>
          <a:endParaRPr lang="en-US"/>
        </a:p>
      </dgm:t>
    </dgm:pt>
    <dgm:pt modelId="{F93E9EAC-C628-48E4-AA2E-76978E7E6AE9}">
      <dgm:prSet/>
      <dgm:spPr/>
      <dgm:t>
        <a:bodyPr/>
        <a:lstStyle/>
        <a:p>
          <a:r>
            <a:rPr lang="en-CA"/>
            <a:t>Breadboard</a:t>
          </a:r>
          <a:endParaRPr lang="en-US"/>
        </a:p>
      </dgm:t>
    </dgm:pt>
    <dgm:pt modelId="{78E3F086-59F5-4C24-9B38-F33318B949B5}" type="parTrans" cxnId="{ED0E5F23-00BF-464F-A196-BA889045A792}">
      <dgm:prSet/>
      <dgm:spPr/>
      <dgm:t>
        <a:bodyPr/>
        <a:lstStyle/>
        <a:p>
          <a:endParaRPr lang="en-US"/>
        </a:p>
      </dgm:t>
    </dgm:pt>
    <dgm:pt modelId="{A68C687C-94E1-43C0-8BEE-EC991E367285}" type="sibTrans" cxnId="{ED0E5F23-00BF-464F-A196-BA889045A792}">
      <dgm:prSet/>
      <dgm:spPr/>
      <dgm:t>
        <a:bodyPr/>
        <a:lstStyle/>
        <a:p>
          <a:endParaRPr lang="en-US"/>
        </a:p>
      </dgm:t>
    </dgm:pt>
    <dgm:pt modelId="{056976D0-AE40-49B4-B8D4-3BB1E6AC2D67}">
      <dgm:prSet/>
      <dgm:spPr/>
      <dgm:t>
        <a:bodyPr/>
        <a:lstStyle/>
        <a:p>
          <a:r>
            <a:rPr lang="en-CA"/>
            <a:t>LCD Display Module</a:t>
          </a:r>
          <a:endParaRPr lang="en-US"/>
        </a:p>
      </dgm:t>
    </dgm:pt>
    <dgm:pt modelId="{17BEEC18-4AE2-4F8A-B95A-BA67C5F3F81F}" type="parTrans" cxnId="{848DAD49-C937-4A53-9301-33CEA86B4740}">
      <dgm:prSet/>
      <dgm:spPr/>
      <dgm:t>
        <a:bodyPr/>
        <a:lstStyle/>
        <a:p>
          <a:endParaRPr lang="en-US"/>
        </a:p>
      </dgm:t>
    </dgm:pt>
    <dgm:pt modelId="{0EDF0270-CD3D-446F-A71B-79B4E9547D91}" type="sibTrans" cxnId="{848DAD49-C937-4A53-9301-33CEA86B4740}">
      <dgm:prSet/>
      <dgm:spPr/>
      <dgm:t>
        <a:bodyPr/>
        <a:lstStyle/>
        <a:p>
          <a:endParaRPr lang="en-US"/>
        </a:p>
      </dgm:t>
    </dgm:pt>
    <dgm:pt modelId="{8A377816-FCDD-4128-AF93-DD5F0B8ECD2D}">
      <dgm:prSet/>
      <dgm:spPr/>
      <dgm:t>
        <a:bodyPr/>
        <a:lstStyle/>
        <a:p>
          <a:r>
            <a:rPr lang="en-CA"/>
            <a:t>LEDs</a:t>
          </a:r>
          <a:endParaRPr lang="en-US"/>
        </a:p>
      </dgm:t>
    </dgm:pt>
    <dgm:pt modelId="{934C629A-CBF7-478E-BD3E-DA5BB6F76EF9}" type="parTrans" cxnId="{53BCFC0F-B1A9-468A-A9C8-6C63476FB4D6}">
      <dgm:prSet/>
      <dgm:spPr/>
      <dgm:t>
        <a:bodyPr/>
        <a:lstStyle/>
        <a:p>
          <a:endParaRPr lang="en-US"/>
        </a:p>
      </dgm:t>
    </dgm:pt>
    <dgm:pt modelId="{31B1994F-2FBA-4B1C-8A3E-AFC82D2DF4D6}" type="sibTrans" cxnId="{53BCFC0F-B1A9-468A-A9C8-6C63476FB4D6}">
      <dgm:prSet/>
      <dgm:spPr/>
      <dgm:t>
        <a:bodyPr/>
        <a:lstStyle/>
        <a:p>
          <a:endParaRPr lang="en-US"/>
        </a:p>
      </dgm:t>
    </dgm:pt>
    <dgm:pt modelId="{007C3909-0AC0-4130-8F0D-F4A8588076D0}">
      <dgm:prSet/>
      <dgm:spPr/>
      <dgm:t>
        <a:bodyPr/>
        <a:lstStyle/>
        <a:p>
          <a:r>
            <a:rPr lang="en-CA"/>
            <a:t>Servor Motor</a:t>
          </a:r>
          <a:endParaRPr lang="en-US"/>
        </a:p>
      </dgm:t>
    </dgm:pt>
    <dgm:pt modelId="{99E4CFE6-2E72-46BE-82DC-E55D0FE2F83B}" type="parTrans" cxnId="{A130AFE9-2791-4B37-ADB6-C0285D288CCE}">
      <dgm:prSet/>
      <dgm:spPr/>
      <dgm:t>
        <a:bodyPr/>
        <a:lstStyle/>
        <a:p>
          <a:endParaRPr lang="en-US"/>
        </a:p>
      </dgm:t>
    </dgm:pt>
    <dgm:pt modelId="{67BAAAA5-8B87-4E17-A21D-E3E69E7F6CD9}" type="sibTrans" cxnId="{A130AFE9-2791-4B37-ADB6-C0285D288CCE}">
      <dgm:prSet/>
      <dgm:spPr/>
      <dgm:t>
        <a:bodyPr/>
        <a:lstStyle/>
        <a:p>
          <a:endParaRPr lang="en-US"/>
        </a:p>
      </dgm:t>
    </dgm:pt>
    <dgm:pt modelId="{F2D256AE-165D-458D-A669-140A1131910C}">
      <dgm:prSet/>
      <dgm:spPr/>
      <dgm:t>
        <a:bodyPr/>
        <a:lstStyle/>
        <a:p>
          <a:r>
            <a:rPr lang="en-CA" dirty="0"/>
            <a:t>Sarah’s Hideous Doll Head</a:t>
          </a:r>
          <a:endParaRPr lang="en-US" dirty="0"/>
        </a:p>
      </dgm:t>
    </dgm:pt>
    <dgm:pt modelId="{8A797995-0831-4123-B30F-2005122C94D4}" type="parTrans" cxnId="{D47771AF-3088-413A-B826-4D89CE143856}">
      <dgm:prSet/>
      <dgm:spPr/>
      <dgm:t>
        <a:bodyPr/>
        <a:lstStyle/>
        <a:p>
          <a:endParaRPr lang="en-US"/>
        </a:p>
      </dgm:t>
    </dgm:pt>
    <dgm:pt modelId="{645D2D9F-D468-46D0-BE77-3F521A8663A6}" type="sibTrans" cxnId="{D47771AF-3088-413A-B826-4D89CE143856}">
      <dgm:prSet/>
      <dgm:spPr/>
      <dgm:t>
        <a:bodyPr/>
        <a:lstStyle/>
        <a:p>
          <a:endParaRPr lang="en-US"/>
        </a:p>
      </dgm:t>
    </dgm:pt>
    <dgm:pt modelId="{31BC6016-F162-4C50-9D9F-6801DB7790C0}" type="pres">
      <dgm:prSet presAssocID="{CBF0D678-3EBC-4121-B03C-8EE5F826E80F}" presName="linear" presStyleCnt="0">
        <dgm:presLayoutVars>
          <dgm:animLvl val="lvl"/>
          <dgm:resizeHandles val="exact"/>
        </dgm:presLayoutVars>
      </dgm:prSet>
      <dgm:spPr/>
    </dgm:pt>
    <dgm:pt modelId="{1D0BB68E-151F-4C0D-9898-AB0EAC4509C0}" type="pres">
      <dgm:prSet presAssocID="{CD3811CF-D64F-4D0A-918B-9396396936AD}" presName="parentText" presStyleLbl="node1" presStyleIdx="0" presStyleCnt="6" custLinFactY="-64376" custLinFactNeighborX="687" custLinFactNeighborY="-100000">
        <dgm:presLayoutVars>
          <dgm:chMax val="0"/>
          <dgm:bulletEnabled val="1"/>
        </dgm:presLayoutVars>
      </dgm:prSet>
      <dgm:spPr/>
    </dgm:pt>
    <dgm:pt modelId="{2778C7EB-757C-4602-B0C1-B5D53E8D9297}" type="pres">
      <dgm:prSet presAssocID="{CDFA9C02-1115-43C0-B473-E3EDD6070A94}" presName="spacer" presStyleCnt="0"/>
      <dgm:spPr/>
    </dgm:pt>
    <dgm:pt modelId="{78A65697-1C45-4BB7-8009-43FB477C354B}" type="pres">
      <dgm:prSet presAssocID="{F93E9EAC-C628-48E4-AA2E-76978E7E6AE9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9D284DB3-1FE9-4A10-8F36-DEB813D0935F}" type="pres">
      <dgm:prSet presAssocID="{A68C687C-94E1-43C0-8BEE-EC991E367285}" presName="spacer" presStyleCnt="0"/>
      <dgm:spPr/>
    </dgm:pt>
    <dgm:pt modelId="{ED70C8B2-866A-4C07-9F6B-601C4B5D8178}" type="pres">
      <dgm:prSet presAssocID="{056976D0-AE40-49B4-B8D4-3BB1E6AC2D67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EC90FAE2-F756-4811-B099-0D988EAE4FFF}" type="pres">
      <dgm:prSet presAssocID="{0EDF0270-CD3D-446F-A71B-79B4E9547D91}" presName="spacer" presStyleCnt="0"/>
      <dgm:spPr/>
    </dgm:pt>
    <dgm:pt modelId="{D67F8E1B-A889-45E3-92D5-A32561F5200C}" type="pres">
      <dgm:prSet presAssocID="{8A377816-FCDD-4128-AF93-DD5F0B8ECD2D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39F70F20-7A8A-4A5B-A042-AD95732F8C7E}" type="pres">
      <dgm:prSet presAssocID="{31B1994F-2FBA-4B1C-8A3E-AFC82D2DF4D6}" presName="spacer" presStyleCnt="0"/>
      <dgm:spPr/>
    </dgm:pt>
    <dgm:pt modelId="{1431ADE0-A36C-4F04-B3D3-39D43B6DB01F}" type="pres">
      <dgm:prSet presAssocID="{007C3909-0AC0-4130-8F0D-F4A8588076D0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DA038899-1BDA-4C63-A5E4-702C832761E1}" type="pres">
      <dgm:prSet presAssocID="{67BAAAA5-8B87-4E17-A21D-E3E69E7F6CD9}" presName="spacer" presStyleCnt="0"/>
      <dgm:spPr/>
    </dgm:pt>
    <dgm:pt modelId="{93E32169-8E92-42F7-A1CD-5D9434D974AC}" type="pres">
      <dgm:prSet presAssocID="{F2D256AE-165D-458D-A669-140A1131910C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E44C070E-2EA0-4D0B-93C1-6A218CBE3E9C}" type="presOf" srcId="{CD3811CF-D64F-4D0A-918B-9396396936AD}" destId="{1D0BB68E-151F-4C0D-9898-AB0EAC4509C0}" srcOrd="0" destOrd="0" presId="urn:microsoft.com/office/officeart/2005/8/layout/vList2"/>
    <dgm:cxn modelId="{53BCFC0F-B1A9-468A-A9C8-6C63476FB4D6}" srcId="{CBF0D678-3EBC-4121-B03C-8EE5F826E80F}" destId="{8A377816-FCDD-4128-AF93-DD5F0B8ECD2D}" srcOrd="3" destOrd="0" parTransId="{934C629A-CBF7-478E-BD3E-DA5BB6F76EF9}" sibTransId="{31B1994F-2FBA-4B1C-8A3E-AFC82D2DF4D6}"/>
    <dgm:cxn modelId="{ED0E5F23-00BF-464F-A196-BA889045A792}" srcId="{CBF0D678-3EBC-4121-B03C-8EE5F826E80F}" destId="{F93E9EAC-C628-48E4-AA2E-76978E7E6AE9}" srcOrd="1" destOrd="0" parTransId="{78E3F086-59F5-4C24-9B38-F33318B949B5}" sibTransId="{A68C687C-94E1-43C0-8BEE-EC991E367285}"/>
    <dgm:cxn modelId="{DA65CA23-639C-4D2E-A9F1-6E52593FFAB7}" type="presOf" srcId="{F2D256AE-165D-458D-A669-140A1131910C}" destId="{93E32169-8E92-42F7-A1CD-5D9434D974AC}" srcOrd="0" destOrd="0" presId="urn:microsoft.com/office/officeart/2005/8/layout/vList2"/>
    <dgm:cxn modelId="{848DAD49-C937-4A53-9301-33CEA86B4740}" srcId="{CBF0D678-3EBC-4121-B03C-8EE5F826E80F}" destId="{056976D0-AE40-49B4-B8D4-3BB1E6AC2D67}" srcOrd="2" destOrd="0" parTransId="{17BEEC18-4AE2-4F8A-B95A-BA67C5F3F81F}" sibTransId="{0EDF0270-CD3D-446F-A71B-79B4E9547D91}"/>
    <dgm:cxn modelId="{4B0F876C-A766-4713-8E80-0EA3507501D3}" type="presOf" srcId="{007C3909-0AC0-4130-8F0D-F4A8588076D0}" destId="{1431ADE0-A36C-4F04-B3D3-39D43B6DB01F}" srcOrd="0" destOrd="0" presId="urn:microsoft.com/office/officeart/2005/8/layout/vList2"/>
    <dgm:cxn modelId="{FAFA8D6D-4B24-4C13-832C-9757FF4D3F88}" srcId="{CBF0D678-3EBC-4121-B03C-8EE5F826E80F}" destId="{CD3811CF-D64F-4D0A-918B-9396396936AD}" srcOrd="0" destOrd="0" parTransId="{5913F366-2FD8-4C4A-BA6B-7D6740FD76BC}" sibTransId="{CDFA9C02-1115-43C0-B473-E3EDD6070A94}"/>
    <dgm:cxn modelId="{271E377A-6D97-4769-B07D-71DE03BDA07C}" type="presOf" srcId="{8A377816-FCDD-4128-AF93-DD5F0B8ECD2D}" destId="{D67F8E1B-A889-45E3-92D5-A32561F5200C}" srcOrd="0" destOrd="0" presId="urn:microsoft.com/office/officeart/2005/8/layout/vList2"/>
    <dgm:cxn modelId="{C71E1C92-AD4C-4FFB-8D09-324923BC5FCF}" type="presOf" srcId="{F93E9EAC-C628-48E4-AA2E-76978E7E6AE9}" destId="{78A65697-1C45-4BB7-8009-43FB477C354B}" srcOrd="0" destOrd="0" presId="urn:microsoft.com/office/officeart/2005/8/layout/vList2"/>
    <dgm:cxn modelId="{F3D5079A-C8A5-4A9C-9C1F-A65EABABF38A}" type="presOf" srcId="{CBF0D678-3EBC-4121-B03C-8EE5F826E80F}" destId="{31BC6016-F162-4C50-9D9F-6801DB7790C0}" srcOrd="0" destOrd="0" presId="urn:microsoft.com/office/officeart/2005/8/layout/vList2"/>
    <dgm:cxn modelId="{753F009B-C974-42D2-A7D7-FCB4482BA6C9}" type="presOf" srcId="{056976D0-AE40-49B4-B8D4-3BB1E6AC2D67}" destId="{ED70C8B2-866A-4C07-9F6B-601C4B5D8178}" srcOrd="0" destOrd="0" presId="urn:microsoft.com/office/officeart/2005/8/layout/vList2"/>
    <dgm:cxn modelId="{D47771AF-3088-413A-B826-4D89CE143856}" srcId="{CBF0D678-3EBC-4121-B03C-8EE5F826E80F}" destId="{F2D256AE-165D-458D-A669-140A1131910C}" srcOrd="5" destOrd="0" parTransId="{8A797995-0831-4123-B30F-2005122C94D4}" sibTransId="{645D2D9F-D468-46D0-BE77-3F521A8663A6}"/>
    <dgm:cxn modelId="{A130AFE9-2791-4B37-ADB6-C0285D288CCE}" srcId="{CBF0D678-3EBC-4121-B03C-8EE5F826E80F}" destId="{007C3909-0AC0-4130-8F0D-F4A8588076D0}" srcOrd="4" destOrd="0" parTransId="{99E4CFE6-2E72-46BE-82DC-E55D0FE2F83B}" sibTransId="{67BAAAA5-8B87-4E17-A21D-E3E69E7F6CD9}"/>
    <dgm:cxn modelId="{8A7D97BE-C9ED-461B-84C1-F22D879659CE}" type="presParOf" srcId="{31BC6016-F162-4C50-9D9F-6801DB7790C0}" destId="{1D0BB68E-151F-4C0D-9898-AB0EAC4509C0}" srcOrd="0" destOrd="0" presId="urn:microsoft.com/office/officeart/2005/8/layout/vList2"/>
    <dgm:cxn modelId="{327F908D-54C9-4A87-A273-B6149ACE6157}" type="presParOf" srcId="{31BC6016-F162-4C50-9D9F-6801DB7790C0}" destId="{2778C7EB-757C-4602-B0C1-B5D53E8D9297}" srcOrd="1" destOrd="0" presId="urn:microsoft.com/office/officeart/2005/8/layout/vList2"/>
    <dgm:cxn modelId="{00B5FCE8-8F87-4DED-9189-14ABB8BBADCB}" type="presParOf" srcId="{31BC6016-F162-4C50-9D9F-6801DB7790C0}" destId="{78A65697-1C45-4BB7-8009-43FB477C354B}" srcOrd="2" destOrd="0" presId="urn:microsoft.com/office/officeart/2005/8/layout/vList2"/>
    <dgm:cxn modelId="{D92D76DF-EC7A-4321-84DF-AF48E7B82ED0}" type="presParOf" srcId="{31BC6016-F162-4C50-9D9F-6801DB7790C0}" destId="{9D284DB3-1FE9-4A10-8F36-DEB813D0935F}" srcOrd="3" destOrd="0" presId="urn:microsoft.com/office/officeart/2005/8/layout/vList2"/>
    <dgm:cxn modelId="{CA7FC91C-8B7B-4B7C-B85D-32A50349BF35}" type="presParOf" srcId="{31BC6016-F162-4C50-9D9F-6801DB7790C0}" destId="{ED70C8B2-866A-4C07-9F6B-601C4B5D8178}" srcOrd="4" destOrd="0" presId="urn:microsoft.com/office/officeart/2005/8/layout/vList2"/>
    <dgm:cxn modelId="{F8A64E2F-F970-43C4-81E2-043D899F5B5E}" type="presParOf" srcId="{31BC6016-F162-4C50-9D9F-6801DB7790C0}" destId="{EC90FAE2-F756-4811-B099-0D988EAE4FFF}" srcOrd="5" destOrd="0" presId="urn:microsoft.com/office/officeart/2005/8/layout/vList2"/>
    <dgm:cxn modelId="{DD896F41-6AAE-41C8-B26E-4755C0A9B6BA}" type="presParOf" srcId="{31BC6016-F162-4C50-9D9F-6801DB7790C0}" destId="{D67F8E1B-A889-45E3-92D5-A32561F5200C}" srcOrd="6" destOrd="0" presId="urn:microsoft.com/office/officeart/2005/8/layout/vList2"/>
    <dgm:cxn modelId="{DE9C9A18-DE02-489E-A7A7-E5A2880D419C}" type="presParOf" srcId="{31BC6016-F162-4C50-9D9F-6801DB7790C0}" destId="{39F70F20-7A8A-4A5B-A042-AD95732F8C7E}" srcOrd="7" destOrd="0" presId="urn:microsoft.com/office/officeart/2005/8/layout/vList2"/>
    <dgm:cxn modelId="{2FF2B3CE-7F08-46BE-8A86-370A93EEB68A}" type="presParOf" srcId="{31BC6016-F162-4C50-9D9F-6801DB7790C0}" destId="{1431ADE0-A36C-4F04-B3D3-39D43B6DB01F}" srcOrd="8" destOrd="0" presId="urn:microsoft.com/office/officeart/2005/8/layout/vList2"/>
    <dgm:cxn modelId="{A303F9FC-EEED-4ABF-9FFA-795B795A6690}" type="presParOf" srcId="{31BC6016-F162-4C50-9D9F-6801DB7790C0}" destId="{DA038899-1BDA-4C63-A5E4-702C832761E1}" srcOrd="9" destOrd="0" presId="urn:microsoft.com/office/officeart/2005/8/layout/vList2"/>
    <dgm:cxn modelId="{B7648370-CE70-46FC-92D1-50E6600BC731}" type="presParOf" srcId="{31BC6016-F162-4C50-9D9F-6801DB7790C0}" destId="{93E32169-8E92-42F7-A1CD-5D9434D974AC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0BB68E-151F-4C0D-9898-AB0EAC4509C0}">
      <dsp:nvSpPr>
        <dsp:cNvPr id="0" name=""/>
        <dsp:cNvSpPr/>
      </dsp:nvSpPr>
      <dsp:spPr>
        <a:xfrm>
          <a:off x="0" y="0"/>
          <a:ext cx="10439234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/>
            <a:t>Rasbperry Pi</a:t>
          </a:r>
          <a:endParaRPr lang="en-US" sz="2700" kern="1200"/>
        </a:p>
      </dsp:txBody>
      <dsp:txXfrm>
        <a:off x="31613" y="31613"/>
        <a:ext cx="10376008" cy="584369"/>
      </dsp:txXfrm>
    </dsp:sp>
    <dsp:sp modelId="{78A65697-1C45-4BB7-8009-43FB477C354B}">
      <dsp:nvSpPr>
        <dsp:cNvPr id="0" name=""/>
        <dsp:cNvSpPr/>
      </dsp:nvSpPr>
      <dsp:spPr>
        <a:xfrm>
          <a:off x="0" y="726815"/>
          <a:ext cx="10439234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/>
            <a:t>Breadboard</a:t>
          </a:r>
          <a:endParaRPr lang="en-US" sz="2700" kern="1200"/>
        </a:p>
      </dsp:txBody>
      <dsp:txXfrm>
        <a:off x="31613" y="758428"/>
        <a:ext cx="10376008" cy="584369"/>
      </dsp:txXfrm>
    </dsp:sp>
    <dsp:sp modelId="{ED70C8B2-866A-4C07-9F6B-601C4B5D8178}">
      <dsp:nvSpPr>
        <dsp:cNvPr id="0" name=""/>
        <dsp:cNvSpPr/>
      </dsp:nvSpPr>
      <dsp:spPr>
        <a:xfrm>
          <a:off x="0" y="1452170"/>
          <a:ext cx="10439234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/>
            <a:t>LCD Display Module</a:t>
          </a:r>
          <a:endParaRPr lang="en-US" sz="2700" kern="1200"/>
        </a:p>
      </dsp:txBody>
      <dsp:txXfrm>
        <a:off x="31613" y="1483783"/>
        <a:ext cx="10376008" cy="584369"/>
      </dsp:txXfrm>
    </dsp:sp>
    <dsp:sp modelId="{D67F8E1B-A889-45E3-92D5-A32561F5200C}">
      <dsp:nvSpPr>
        <dsp:cNvPr id="0" name=""/>
        <dsp:cNvSpPr/>
      </dsp:nvSpPr>
      <dsp:spPr>
        <a:xfrm>
          <a:off x="0" y="2177525"/>
          <a:ext cx="10439234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/>
            <a:t>LEDs</a:t>
          </a:r>
          <a:endParaRPr lang="en-US" sz="2700" kern="1200"/>
        </a:p>
      </dsp:txBody>
      <dsp:txXfrm>
        <a:off x="31613" y="2209138"/>
        <a:ext cx="10376008" cy="584369"/>
      </dsp:txXfrm>
    </dsp:sp>
    <dsp:sp modelId="{1431ADE0-A36C-4F04-B3D3-39D43B6DB01F}">
      <dsp:nvSpPr>
        <dsp:cNvPr id="0" name=""/>
        <dsp:cNvSpPr/>
      </dsp:nvSpPr>
      <dsp:spPr>
        <a:xfrm>
          <a:off x="0" y="2902880"/>
          <a:ext cx="10439234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/>
            <a:t>Servor Motor</a:t>
          </a:r>
          <a:endParaRPr lang="en-US" sz="2700" kern="1200"/>
        </a:p>
      </dsp:txBody>
      <dsp:txXfrm>
        <a:off x="31613" y="2934493"/>
        <a:ext cx="10376008" cy="584369"/>
      </dsp:txXfrm>
    </dsp:sp>
    <dsp:sp modelId="{93E32169-8E92-42F7-A1CD-5D9434D974AC}">
      <dsp:nvSpPr>
        <dsp:cNvPr id="0" name=""/>
        <dsp:cNvSpPr/>
      </dsp:nvSpPr>
      <dsp:spPr>
        <a:xfrm>
          <a:off x="0" y="3628235"/>
          <a:ext cx="10439234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 dirty="0"/>
            <a:t>Sarah’s Hideous Doll Head</a:t>
          </a:r>
          <a:endParaRPr lang="en-US" sz="2700" kern="1200" dirty="0"/>
        </a:p>
      </dsp:txBody>
      <dsp:txXfrm>
        <a:off x="31613" y="3659848"/>
        <a:ext cx="10376008" cy="5843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30C32-91A4-492F-BA08-530261C01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B6D3B-844A-487A-B9DE-7D43094FF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A3309-5431-402D-A4C5-D0C28BBCF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4EF3-A875-4015-889A-7403D042ED99}" type="datetimeFigureOut">
              <a:rPr lang="en-CA" smtClean="0"/>
              <a:t>2021-12-06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04186-618F-4FA7-B2D3-DF38D2BC8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8AD6E-7C42-4B42-9A3B-522FC83E1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F795-322A-4E36-B5D8-82B2FB1904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2609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144C6-6FD5-4CD3-8472-7F387FB9A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15974E-2A95-4F74-A52A-4DE6E33FF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C0680-16D5-4AF4-96AB-4124CD4CD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4EF3-A875-4015-889A-7403D042ED99}" type="datetimeFigureOut">
              <a:rPr lang="en-CA" smtClean="0"/>
              <a:t>2021-12-06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8A858-528E-4629-BF6A-612B03DE3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C6041-8581-4EF2-B075-D84184347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F795-322A-4E36-B5D8-82B2FB1904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530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3AE080-30AF-4465-AE0F-FB3BBCF978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9495DC-E08A-4669-8E69-DBB884B2E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8461F-C490-4632-84E6-21070D598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4EF3-A875-4015-889A-7403D042ED99}" type="datetimeFigureOut">
              <a:rPr lang="en-CA" smtClean="0"/>
              <a:t>2021-12-06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3811D-3410-49A8-9AFD-EFAE4C860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961F4-73D2-4AD2-981A-B7E9625F8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F795-322A-4E36-B5D8-82B2FB1904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4289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349A1-6A94-4675-A096-335DCA9E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5B1B1-FC79-4869-A22A-E24E23F41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841BD-EDFF-4738-9C88-6624574A8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4EF3-A875-4015-889A-7403D042ED99}" type="datetimeFigureOut">
              <a:rPr lang="en-CA" smtClean="0"/>
              <a:t>2021-12-06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1E688-6FAC-4DC5-81B4-84A934AF0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90153-561D-4BF4-8EDC-80FCBEAF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F795-322A-4E36-B5D8-82B2FB1904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305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38DE6-FB8A-4BDA-9A8A-CBA5EF406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E1F1D-CA2E-4437-86EC-AEF5C70B0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2A261-3EA8-478C-9997-38DA47698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4EF3-A875-4015-889A-7403D042ED99}" type="datetimeFigureOut">
              <a:rPr lang="en-CA" smtClean="0"/>
              <a:t>2021-12-06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64963-290C-4D29-A4B0-D3B7A29E5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27DF5-EF76-4AF5-8772-8E4CE8921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F795-322A-4E36-B5D8-82B2FB1904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9765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0543F-AD87-4163-A9AB-ED494EF32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C913A-FCFE-4653-9C5D-E9043347AC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112935-F39B-4292-9956-2D2AEC5AD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A437D-9253-4949-B281-1ABE305F9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4EF3-A875-4015-889A-7403D042ED99}" type="datetimeFigureOut">
              <a:rPr lang="en-CA" smtClean="0"/>
              <a:t>2021-12-06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545759-60E7-4D03-8B73-AE4584C14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1B854-B46E-404F-9BCE-37ADD000A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F795-322A-4E36-B5D8-82B2FB1904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7730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FAF10-C4BD-46B8-A512-9D185A26C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DBF07-24EE-4FAD-A0EB-980208A11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2726CC-7576-41AB-8DFB-B6CB56407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2370D0-6326-4AEE-9A4E-AFC6774E28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6F9BB9-7E20-4636-A8BF-709732BF4F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DA85EE-F896-44C2-9A9D-70F6962B5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4EF3-A875-4015-889A-7403D042ED99}" type="datetimeFigureOut">
              <a:rPr lang="en-CA" smtClean="0"/>
              <a:t>2021-12-06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484A8-E908-4663-9578-48F0DE7C6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923E88-1FFB-46B0-AC6D-F21C8F487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F795-322A-4E36-B5D8-82B2FB1904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9048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9F122-592E-4EE1-85AE-30DB690CE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5D37E8-C6F0-47D6-BFC2-D8682118A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4EF3-A875-4015-889A-7403D042ED99}" type="datetimeFigureOut">
              <a:rPr lang="en-CA" smtClean="0"/>
              <a:t>2021-12-06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B28DA-0950-490C-B5E6-2BE55E538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11AFDD-C12A-4D61-9F72-7D82B541B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F795-322A-4E36-B5D8-82B2FB1904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9745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3D81CF-83F3-40B2-81F6-7FCF482AD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4EF3-A875-4015-889A-7403D042ED99}" type="datetimeFigureOut">
              <a:rPr lang="en-CA" smtClean="0"/>
              <a:t>2021-12-06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D1725A-23D2-41AF-9643-4602DF20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B59A5-0A47-46E2-8555-6A3A5A46C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F795-322A-4E36-B5D8-82B2FB1904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4987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66961-E233-4CDE-A7A2-1FB69CCAC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57218-B656-4C2C-81E5-0D413FFEF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C3148C-9AE9-4B24-A146-5192CAFC3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4793A-D500-4EE1-BCC6-AE66EB0B6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4EF3-A875-4015-889A-7403D042ED99}" type="datetimeFigureOut">
              <a:rPr lang="en-CA" smtClean="0"/>
              <a:t>2021-12-06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410D2-C5BA-44AA-BEB6-B1D154D5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B9E67-B9DA-41B8-A760-4A9657E6B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F795-322A-4E36-B5D8-82B2FB1904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8073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EB619-F942-488A-B18E-4BC906CFC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5248C6-0C55-404C-AB38-8A74C110B3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ED9D2-1648-488D-83AE-0B4A45FA3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E98A8-4ADE-4491-8F7E-A18CCA943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4EF3-A875-4015-889A-7403D042ED99}" type="datetimeFigureOut">
              <a:rPr lang="en-CA" smtClean="0"/>
              <a:t>2021-12-06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10FF0-8518-4C72-BA86-784EC602E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7EA1C-206E-4E88-870F-B34AE0B1A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F795-322A-4E36-B5D8-82B2FB1904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6159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F968DB-9663-47DB-AC89-5C6C7764A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71D1B-10FD-42B3-BC2B-03E3377EF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098D3-6429-4CAD-B253-D3E4823F41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94EF3-A875-4015-889A-7403D042ED99}" type="datetimeFigureOut">
              <a:rPr lang="en-CA" smtClean="0"/>
              <a:t>2021-12-06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EE38A-8C7E-48AE-B361-6E7E09F77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66732-DFB6-4CF0-93D8-26C1422C9A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1F795-322A-4E36-B5D8-82B2FB1904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7856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13" Type="http://schemas.openxmlformats.org/officeDocument/2006/relationships/image" Target="../media/image9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jpeg"/><Relationship Id="rId12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7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6.jpe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B4D3D850-2041-4B7C-AED9-54DA385B1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 descr="Squid Game feeds our hunger for the hurts and humiliations of reality TV | Squid  Game | The Guardian">
            <a:extLst>
              <a:ext uri="{FF2B5EF4-FFF2-40B4-BE49-F238E27FC236}">
                <a16:creationId xmlns:a16="http://schemas.microsoft.com/office/drawing/2014/main" id="{3EF58407-BA89-4C38-9F5F-17BFE50B25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43" r="24524"/>
          <a:stretch/>
        </p:blipFill>
        <p:spPr bwMode="auto">
          <a:xfrm>
            <a:off x="20" y="10"/>
            <a:ext cx="6095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he Raspberry Pi 4 receives a massive performance boost with Vulkan 1.1  support - NotebookCheck.net News">
            <a:extLst>
              <a:ext uri="{FF2B5EF4-FFF2-40B4-BE49-F238E27FC236}">
                <a16:creationId xmlns:a16="http://schemas.microsoft.com/office/drawing/2014/main" id="{AF5E3E78-9DDD-48EC-9551-C458310836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5" r="26060" b="-1"/>
          <a:stretch/>
        </p:blipFill>
        <p:spPr bwMode="auto">
          <a:xfrm>
            <a:off x="6096000" y="0"/>
            <a:ext cx="6096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409915" y="1742916"/>
            <a:ext cx="3372170" cy="337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ame 76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971277" y="1304278"/>
            <a:ext cx="4249446" cy="4249444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B809EF-0B1D-499F-A853-5AC5E0346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40748" y="3078155"/>
            <a:ext cx="2247494" cy="1502009"/>
          </a:xfrm>
          <a:noFill/>
        </p:spPr>
        <p:txBody>
          <a:bodyPr>
            <a:normAutofit/>
          </a:bodyPr>
          <a:lstStyle/>
          <a:p>
            <a:r>
              <a:rPr lang="en-CA" sz="2800" dirty="0">
                <a:solidFill>
                  <a:srgbClr val="FF0066"/>
                </a:solidFill>
                <a:latin typeface="Agency FB" panose="020B0503020202020204" pitchFamily="34" charset="0"/>
              </a:rPr>
              <a:t>Squid</a:t>
            </a:r>
            <a:r>
              <a:rPr lang="en-CA" sz="2800" dirty="0">
                <a:solidFill>
                  <a:srgbClr val="080808"/>
                </a:solidFill>
                <a:latin typeface="Agency FB" panose="020B0503020202020204" pitchFamily="34" charset="0"/>
              </a:rPr>
              <a:t> </a:t>
            </a:r>
            <a:r>
              <a:rPr lang="en-CA" sz="2800" dirty="0">
                <a:solidFill>
                  <a:srgbClr val="13A559"/>
                </a:solidFill>
                <a:latin typeface="Agency FB" panose="020B0503020202020204" pitchFamily="34" charset="0"/>
              </a:rPr>
              <a:t>Game</a:t>
            </a:r>
            <a:r>
              <a:rPr lang="en-CA" sz="2800" dirty="0">
                <a:solidFill>
                  <a:srgbClr val="080808"/>
                </a:solidFill>
                <a:latin typeface="Agency FB" panose="020B0503020202020204" pitchFamily="34" charset="0"/>
              </a:rPr>
              <a:t> meets </a:t>
            </a:r>
          </a:p>
          <a:p>
            <a:r>
              <a:rPr lang="en-CA" sz="2800" dirty="0">
                <a:solidFill>
                  <a:srgbClr val="080808"/>
                </a:solidFill>
                <a:latin typeface="Agency FB" panose="020B0503020202020204" pitchFamily="34" charset="0"/>
              </a:rPr>
              <a:t>Raspberry Pi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69E028-BCAC-4E7D-9D2D-277250C216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6858" y="2001126"/>
            <a:ext cx="3618284" cy="1345720"/>
          </a:xfrm>
          <a:noFill/>
        </p:spPr>
        <p:txBody>
          <a:bodyPr anchor="ctr">
            <a:normAutofit/>
          </a:bodyPr>
          <a:lstStyle/>
          <a:p>
            <a:r>
              <a:rPr lang="en-CA" sz="3200" dirty="0">
                <a:solidFill>
                  <a:srgbClr val="080808"/>
                </a:solidFill>
              </a:rPr>
              <a:t>Our Final Project</a:t>
            </a:r>
            <a:br>
              <a:rPr lang="en-CA" sz="3200" dirty="0">
                <a:solidFill>
                  <a:srgbClr val="080808"/>
                </a:solidFill>
              </a:rPr>
            </a:br>
            <a:r>
              <a:rPr lang="en-CA" sz="1800" dirty="0">
                <a:solidFill>
                  <a:srgbClr val="080808"/>
                </a:solidFill>
              </a:rPr>
              <a:t>Armen Gevorg Sarah</a:t>
            </a:r>
            <a:endParaRPr lang="en-CA" sz="3200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013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A8086-3750-42EF-BE22-F1532073E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709" y="-46583"/>
            <a:ext cx="10515600" cy="721973"/>
          </a:xfrm>
        </p:spPr>
        <p:txBody>
          <a:bodyPr/>
          <a:lstStyle/>
          <a:p>
            <a:r>
              <a:rPr lang="en-CA" dirty="0"/>
              <a:t>Components Used:</a:t>
            </a:r>
          </a:p>
        </p:txBody>
      </p:sp>
      <p:graphicFrame>
        <p:nvGraphicFramePr>
          <p:cNvPr id="2062" name="Content Placeholder 2">
            <a:extLst>
              <a:ext uri="{FF2B5EF4-FFF2-40B4-BE49-F238E27FC236}">
                <a16:creationId xmlns:a16="http://schemas.microsoft.com/office/drawing/2014/main" id="{649C6A1B-A149-4639-90F1-15DFE64C20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597886"/>
              </p:ext>
            </p:extLst>
          </p:nvPr>
        </p:nvGraphicFramePr>
        <p:xfrm>
          <a:off x="876383" y="1017021"/>
          <a:ext cx="10439234" cy="4277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Raspberry Pi 4 4GB">
            <a:extLst>
              <a:ext uri="{FF2B5EF4-FFF2-40B4-BE49-F238E27FC236}">
                <a16:creationId xmlns:a16="http://schemas.microsoft.com/office/drawing/2014/main" id="{4BC00302-2CAE-41CC-94F3-B32BBCFA93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83" b="19305"/>
          <a:stretch/>
        </p:blipFill>
        <p:spPr bwMode="auto">
          <a:xfrm>
            <a:off x="4855471" y="419149"/>
            <a:ext cx="202031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B830 Solderless BreadBoard - White : Amazon.ca: Industrial &amp;amp; Scientific">
            <a:extLst>
              <a:ext uri="{FF2B5EF4-FFF2-40B4-BE49-F238E27FC236}">
                <a16:creationId xmlns:a16="http://schemas.microsoft.com/office/drawing/2014/main" id="{BA358ADF-04A1-4152-80C4-D70281F0B4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1" t="13133" r="5819" b="15879"/>
          <a:stretch/>
        </p:blipFill>
        <p:spPr bwMode="auto">
          <a:xfrm>
            <a:off x="7493970" y="1113778"/>
            <a:ext cx="3195961" cy="1118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1602 16x2 Character LCD Display Module - Yellow/ Blue Backlight: Elecrow  bazaar, Make your making Electronic modules projects easy.">
            <a:extLst>
              <a:ext uri="{FF2B5EF4-FFF2-40B4-BE49-F238E27FC236}">
                <a16:creationId xmlns:a16="http://schemas.microsoft.com/office/drawing/2014/main" id="{123119B3-178C-4062-861C-46F2E5F4D9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3" t="29894" r="10548" b="17188"/>
          <a:stretch/>
        </p:blipFill>
        <p:spPr bwMode="auto">
          <a:xfrm>
            <a:off x="4523108" y="2232388"/>
            <a:ext cx="2020314" cy="923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Green Red LED Close Up Shot Stock Photo, Picture And Royalty Free Image.  Image 5173280.">
            <a:extLst>
              <a:ext uri="{FF2B5EF4-FFF2-40B4-BE49-F238E27FC236}">
                <a16:creationId xmlns:a16="http://schemas.microsoft.com/office/drawing/2014/main" id="{368F0DFD-644A-453A-BC26-4A5F066CB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568" y="2329145"/>
            <a:ext cx="1043881" cy="1566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9g Micro Servo Motor (4.8V) - RobotShop">
            <a:extLst>
              <a:ext uri="{FF2B5EF4-FFF2-40B4-BE49-F238E27FC236}">
                <a16:creationId xmlns:a16="http://schemas.microsoft.com/office/drawing/2014/main" id="{87525B0C-139F-4379-94D1-764905510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525" y="3429000"/>
            <a:ext cx="1394891" cy="1394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E5815268-FB1C-4C31-9B42-85EF9E83B673}"/>
              </a:ext>
            </a:extLst>
          </p:cNvPr>
          <p:cNvGrpSpPr/>
          <p:nvPr/>
        </p:nvGrpSpPr>
        <p:grpSpPr>
          <a:xfrm>
            <a:off x="876383" y="5361077"/>
            <a:ext cx="10439234" cy="647595"/>
            <a:chOff x="0" y="3628235"/>
            <a:chExt cx="10439234" cy="647595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285579C0-6F97-48B8-9A5B-770AB1C7CF06}"/>
                </a:ext>
              </a:extLst>
            </p:cNvPr>
            <p:cNvSpPr/>
            <p:nvPr/>
          </p:nvSpPr>
          <p:spPr>
            <a:xfrm>
              <a:off x="0" y="3628235"/>
              <a:ext cx="10439234" cy="64759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Rectangle: Rounded Corners 4">
              <a:extLst>
                <a:ext uri="{FF2B5EF4-FFF2-40B4-BE49-F238E27FC236}">
                  <a16:creationId xmlns:a16="http://schemas.microsoft.com/office/drawing/2014/main" id="{F0CEB3A2-26F2-4181-862E-03CD38CF5D0E}"/>
                </a:ext>
              </a:extLst>
            </p:cNvPr>
            <p:cNvSpPr txBox="1"/>
            <p:nvPr/>
          </p:nvSpPr>
          <p:spPr>
            <a:xfrm>
              <a:off x="63226" y="3664800"/>
              <a:ext cx="10376008" cy="58436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marL="0" lvl="0" indent="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2700" kern="1200" dirty="0"/>
                <a:t>A random Kleenex box</a:t>
              </a:r>
              <a:endParaRPr lang="en-US" sz="2700" kern="1200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A03D3F3-CEEE-4EB8-97B7-D54C9095A25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245057" y="3329787"/>
            <a:ext cx="1588503" cy="2090988"/>
          </a:xfrm>
          <a:prstGeom prst="rect">
            <a:avLst/>
          </a:prstGeom>
        </p:spPr>
      </p:pic>
      <p:pic>
        <p:nvPicPr>
          <p:cNvPr id="6" name="Picture 12" descr="African masks on the Kleenex box? – The Artsology Blog">
            <a:extLst>
              <a:ext uri="{FF2B5EF4-FFF2-40B4-BE49-F238E27FC236}">
                <a16:creationId xmlns:a16="http://schemas.microsoft.com/office/drawing/2014/main" id="{FF4A7E1F-222B-4BD0-A42E-5EC61F298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557" y="5085613"/>
            <a:ext cx="1952708" cy="1493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7198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F05299-7C40-4E4B-8B65-F3A54D883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36763"/>
            <a:ext cx="4083050" cy="4125913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00C4A8-D2AD-416C-9299-B9A0860989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92688" y="2036763"/>
            <a:ext cx="6361113" cy="41259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FDD23E-CD11-422B-BF80-81D7F8A87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Some snippets of code</a:t>
            </a:r>
            <a:br>
              <a:rPr lang="en-US" kern="1200">
                <a:latin typeface="+mj-lt"/>
                <a:ea typeface="+mj-ea"/>
                <a:cs typeface="+mj-cs"/>
              </a:rPr>
            </a:br>
            <a:endParaRPr lang="en-US" kern="120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11372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EFFF4A2-EB01-4738-9824-8D9A72A51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9DDF81-8F4E-4BCB-BA5D-DAEE3AC7B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46461"/>
            <a:ext cx="2855302" cy="1591056"/>
          </a:xfrm>
        </p:spPr>
        <p:txBody>
          <a:bodyPr anchor="t">
            <a:normAutofit/>
          </a:bodyPr>
          <a:lstStyle/>
          <a:p>
            <a:pPr algn="ctr"/>
            <a:r>
              <a:rPr lang="en-CA" dirty="0"/>
              <a:t>The Wiring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FDFD2B-0EB1-44F3-BFDA-2793FDCECC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833" b="2"/>
          <a:stretch/>
        </p:blipFill>
        <p:spPr>
          <a:xfrm>
            <a:off x="20" y="10"/>
            <a:ext cx="4571980" cy="42245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7DA6D5-E4E6-43E8-BA20-BD01C23157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" b="25206"/>
          <a:stretch/>
        </p:blipFill>
        <p:spPr>
          <a:xfrm>
            <a:off x="4657344" y="10"/>
            <a:ext cx="7534656" cy="4226709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4469D90-62FA-49B2-981E-5305361D5A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02370" y="4592474"/>
            <a:ext cx="1128382" cy="847206"/>
            <a:chOff x="8183879" y="1000124"/>
            <a:chExt cx="1562267" cy="1172973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281E6897-9689-4C48-ADC3-9F41AAE3A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404E145C-C4EA-4DED-B029-22B811FCE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E049B774-771E-4A12-9E94-715EF5B27C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793"/>
          <a:stretch/>
        </p:blipFill>
        <p:spPr>
          <a:xfrm>
            <a:off x="3485533" y="4027050"/>
            <a:ext cx="8706447" cy="277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241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9AB1BD-9A6F-4B97-97FC-C5CD61F2B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60" y="2473975"/>
            <a:ext cx="4094480" cy="1457002"/>
          </a:xfrm>
        </p:spPr>
        <p:txBody>
          <a:bodyPr anchor="b">
            <a:normAutofit/>
          </a:bodyPr>
          <a:lstStyle/>
          <a:p>
            <a:r>
              <a:rPr lang="en-CA" sz="8000" dirty="0"/>
              <a:t>Let’s play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518649"/>
            <a:ext cx="1128382" cy="847206"/>
            <a:chOff x="8183879" y="1000124"/>
            <a:chExt cx="1562267" cy="1172973"/>
          </a:xfrm>
        </p:grpSpPr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098" name="Picture 2" descr="Squid Game Mask - Masked Man Cosplay Mask, 2021 TV Cosplay Masquerade  Accessories Halloween Props F в 2021 г | Аниме, Корейские мелодрамы, Картины">
            <a:extLst>
              <a:ext uri="{FF2B5EF4-FFF2-40B4-BE49-F238E27FC236}">
                <a16:creationId xmlns:a16="http://schemas.microsoft.com/office/drawing/2014/main" id="{E5BE98EC-8982-4CC2-B856-5F27B77ADC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9228"/>
          <a:stretch/>
        </p:blipFill>
        <p:spPr bwMode="auto">
          <a:xfrm>
            <a:off x="4636963" y="10"/>
            <a:ext cx="755503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343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41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Agency FB</vt:lpstr>
      <vt:lpstr>Arial</vt:lpstr>
      <vt:lpstr>Calibri</vt:lpstr>
      <vt:lpstr>Calibri Light</vt:lpstr>
      <vt:lpstr>Office Theme</vt:lpstr>
      <vt:lpstr>Our Final Project Armen Gevorg Sarah</vt:lpstr>
      <vt:lpstr>Components Used:</vt:lpstr>
      <vt:lpstr>Some snippets of code </vt:lpstr>
      <vt:lpstr>The Wiring</vt:lpstr>
      <vt:lpstr>Let’s play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Final Project Armen Gevorg Sarah</dc:title>
  <dc:creator>armen jabamikos</dc:creator>
  <cp:lastModifiedBy>armen jabamikos</cp:lastModifiedBy>
  <cp:revision>4</cp:revision>
  <dcterms:created xsi:type="dcterms:W3CDTF">2021-12-07T02:09:03Z</dcterms:created>
  <dcterms:modified xsi:type="dcterms:W3CDTF">2021-12-07T02:33:55Z</dcterms:modified>
</cp:coreProperties>
</file>