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6" r:id="rId4"/>
    <p:sldId id="271" r:id="rId5"/>
    <p:sldId id="272" r:id="rId6"/>
    <p:sldId id="273" r:id="rId7"/>
    <p:sldId id="259" r:id="rId8"/>
    <p:sldId id="265" r:id="rId9"/>
    <p:sldId id="274" r:id="rId10"/>
    <p:sldId id="261" r:id="rId11"/>
    <p:sldId id="262" r:id="rId12"/>
    <p:sldId id="263" r:id="rId13"/>
    <p:sldId id="264" r:id="rId14"/>
    <p:sldId id="269" r:id="rId15"/>
    <p:sldId id="275" r:id="rId16"/>
    <p:sldId id="27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6"/>
    <p:restoredTop sz="82609"/>
  </p:normalViewPr>
  <p:slideViewPr>
    <p:cSldViewPr snapToGrid="0" snapToObjects="1">
      <p:cViewPr varScale="1">
        <p:scale>
          <a:sx n="91" d="100"/>
          <a:sy n="9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0D71-F36A-6744-BD5B-7A4858606EE8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136C-23A6-5A42-9A0C-945CC4C0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8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DO UNTIL FUNCTIONALITY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DO UNTIL FUNCTIONALITY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DO UNTIL FUNCTIONALITY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baseline="0" dirty="0" smtClean="0"/>
              <a:t> NEED TO DO UNTIL FUNCTIONALITY COMPLETED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Have separate staff</a:t>
            </a:r>
            <a:r>
              <a:rPr lang="en-US" baseline="0" dirty="0" smtClean="0"/>
              <a:t> log-in page (customer vs. staff)??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6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Sunny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23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Rainy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79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successful,</a:t>
            </a:r>
            <a:r>
              <a:rPr lang="en-US" baseline="0" dirty="0" smtClean="0"/>
              <a:t> goes to employee account area (S)</a:t>
            </a:r>
            <a:endParaRPr lang="en-US" dirty="0" smtClean="0"/>
          </a:p>
          <a:p>
            <a:r>
              <a:rPr lang="en-US" dirty="0" smtClean="0"/>
              <a:t>Error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if forgot username / password </a:t>
            </a:r>
            <a:r>
              <a:rPr lang="mr-IN" baseline="0" dirty="0" smtClean="0"/>
              <a:t>–</a:t>
            </a:r>
            <a:r>
              <a:rPr lang="en-US" baseline="0" dirty="0" smtClean="0"/>
              <a:t> show error (R)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2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</a:t>
            </a:r>
            <a:r>
              <a:rPr lang="en-US" baseline="0" dirty="0" smtClean="0"/>
              <a:t> NEED TO DO UNTIL FUNCTIONALITY COMPLETED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only page. </a:t>
            </a:r>
          </a:p>
          <a:p>
            <a:endParaRPr lang="en-US" dirty="0" smtClean="0"/>
          </a:p>
          <a:p>
            <a:r>
              <a:rPr lang="en-US" dirty="0" smtClean="0"/>
              <a:t>When reserving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need an IF statement to ensure user is logged 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Book / User </a:t>
            </a:r>
            <a:r>
              <a:rPr lang="mr-IN" baseline="0" dirty="0" smtClean="0"/>
              <a:t>–</a:t>
            </a:r>
            <a:r>
              <a:rPr lang="en-US" baseline="0" dirty="0" smtClean="0"/>
              <a:t> need a ’Loanable’ interface to for checking out books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MEL</a:t>
            </a:r>
          </a:p>
          <a:p>
            <a:endParaRPr lang="en-US" dirty="0" smtClean="0"/>
          </a:p>
          <a:p>
            <a:r>
              <a:rPr lang="en-US" dirty="0" smtClean="0"/>
              <a:t>Form for searching</a:t>
            </a:r>
            <a:r>
              <a:rPr lang="en-US" baseline="0" dirty="0" smtClean="0"/>
              <a:t> books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[Genre / Age Range] can be drop down as defined categories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Error page for if book</a:t>
            </a:r>
            <a:r>
              <a:rPr lang="en-US" baseline="0" dirty="0" smtClean="0"/>
              <a:t> is not found (R 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List of results if book is found (S)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Sunny Day </a:t>
            </a:r>
            <a:r>
              <a:rPr lang="mr-IN" dirty="0" smtClean="0"/>
              <a:t>–</a:t>
            </a:r>
            <a:r>
              <a:rPr lang="en-US" dirty="0" smtClean="0"/>
              <a:t> returns</a:t>
            </a:r>
            <a:r>
              <a:rPr lang="en-US" baseline="0" dirty="0" smtClean="0"/>
              <a:t> list of search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9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Rainy day </a:t>
            </a:r>
            <a:r>
              <a:rPr lang="mr-IN" dirty="0" smtClean="0"/>
              <a:t>–</a:t>
            </a:r>
            <a:r>
              <a:rPr lang="en-US" dirty="0" smtClean="0"/>
              <a:t> does not return</a:t>
            </a:r>
            <a:r>
              <a:rPr lang="en-US" baseline="0" dirty="0" smtClean="0"/>
              <a:t> any searches. Provides link to retry 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0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Sunny Day </a:t>
            </a:r>
            <a:r>
              <a:rPr lang="mr-IN" dirty="0" smtClean="0"/>
              <a:t>–</a:t>
            </a:r>
            <a:r>
              <a:rPr lang="en-US" dirty="0" smtClean="0"/>
              <a:t> user able to borrow or renew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6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Rainy</a:t>
            </a:r>
            <a:r>
              <a:rPr lang="en-US" baseline="0" dirty="0" smtClean="0"/>
              <a:t> day </a:t>
            </a:r>
            <a:r>
              <a:rPr lang="mr-IN" baseline="0" dirty="0" smtClean="0"/>
              <a:t>–</a:t>
            </a:r>
            <a:r>
              <a:rPr lang="en-US" baseline="0" dirty="0" smtClean="0"/>
              <a:t> user unable to 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Sunny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Rainy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136C-23A6-5A42-9A0C-945CC4C071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6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4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EE69-52C7-2C4A-B2C1-F4F7A372C62A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3ED4-8490-4640-A8EE-55B5390B6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slide" Target="slide7.xml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2.xml"/><Relationship Id="rId9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GTT Library</a:t>
            </a:r>
            <a:endParaRPr lang="en-US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928688" y="1171576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Search</a:t>
            </a:r>
            <a:r>
              <a:rPr lang="en-US" smtClean="0">
                <a:solidFill>
                  <a:sysClr val="windowText" lastClr="000000"/>
                </a:solidFill>
              </a:rPr>
              <a:t>, </a:t>
            </a:r>
            <a:r>
              <a:rPr lang="en-US" smtClean="0">
                <a:solidFill>
                  <a:sysClr val="windowText" lastClr="000000"/>
                </a:solidFill>
              </a:rPr>
              <a:t>Borrow </a:t>
            </a:r>
            <a:r>
              <a:rPr lang="en-US" dirty="0" smtClean="0">
                <a:solidFill>
                  <a:sysClr val="windowText" lastClr="000000"/>
                </a:solidFill>
              </a:rPr>
              <a:t>and Reserve Books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4595812" y="1171576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Join a library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8086725" y="1171576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Recommended reads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928687" y="3538538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Audio and e-books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hlinkClick r:id="rId8" action="ppaction://hlinksldjump"/>
          </p:cNvPr>
          <p:cNvSpPr/>
          <p:nvPr/>
        </p:nvSpPr>
        <p:spPr>
          <a:xfrm>
            <a:off x="4595811" y="3538538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Events and activities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hlinkClick r:id="rId9" action="ppaction://hlinksldjump"/>
          </p:cNvPr>
          <p:cNvSpPr/>
          <p:nvPr/>
        </p:nvSpPr>
        <p:spPr>
          <a:xfrm>
            <a:off x="8086725" y="3538538"/>
            <a:ext cx="3000375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Online services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905501"/>
            <a:ext cx="12192000" cy="9525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us, accessibility, careers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reads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List of recommended reads for the month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Audio and e-books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on audio </a:t>
            </a:r>
            <a:r>
              <a:rPr lang="en-US" smtClean="0">
                <a:solidFill>
                  <a:sysClr val="windowText" lastClr="000000"/>
                </a:solidFill>
              </a:rPr>
              <a:t>and e</a:t>
            </a:r>
            <a:r>
              <a:rPr lang="mr-IN" dirty="0" smtClean="0">
                <a:solidFill>
                  <a:sysClr val="windowText" lastClr="000000"/>
                </a:solidFill>
              </a:rPr>
              <a:t>–</a:t>
            </a:r>
            <a:r>
              <a:rPr lang="en-US" dirty="0" smtClean="0">
                <a:solidFill>
                  <a:sysClr val="windowText" lastClr="000000"/>
                </a:solidFill>
              </a:rPr>
              <a:t>books</a:t>
            </a: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Link to library catalogue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5135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Events and Activities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regarding events: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Half-terms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R</a:t>
            </a:r>
            <a:r>
              <a:rPr lang="en-US" dirty="0" smtClean="0">
                <a:solidFill>
                  <a:sysClr val="windowText" lastClr="000000"/>
                </a:solidFill>
              </a:rPr>
              <a:t>eading clubs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Evenings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ysClr val="windowText" lastClr="000000"/>
                </a:solidFill>
              </a:rPr>
              <a:t>Craft activities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Online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Links to games, research, publications etc. 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Customer / Staff Account Area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Form: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[Username/Library ID] and Password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Online Application 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3125" y="1012031"/>
            <a:ext cx="4643438" cy="520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User </a:t>
            </a:r>
            <a:r>
              <a:rPr lang="en-GB" smtClean="0">
                <a:solidFill>
                  <a:sysClr val="windowText" lastClr="000000"/>
                </a:solidFill>
              </a:rPr>
              <a:t>logged in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Online Application 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3125" y="1012031"/>
            <a:ext cx="4643438" cy="52006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User prompted to retry password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Staff Account Area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Add / delete / edit 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Customer </a:t>
            </a:r>
            <a:r>
              <a:rPr lang="en-US" smtClean="0"/>
              <a:t>Account Area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Loan History 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GB" dirty="0" smtClean="0">
                <a:solidFill>
                  <a:sysClr val="windowText" lastClr="000000"/>
                </a:solidFill>
              </a:rPr>
              <a:t>Previous loans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 loan limit 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 if</a:t>
            </a:r>
            <a:r>
              <a:rPr lang="en-US" baseline="0" dirty="0" smtClean="0">
                <a:solidFill>
                  <a:schemeClr val="tx1"/>
                </a:solidFill>
              </a:rPr>
              <a:t> any overdue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b="1" dirty="0" smtClean="0">
                <a:solidFill>
                  <a:sysClr val="windowText" lastClr="000000"/>
                </a:solidFill>
              </a:rPr>
              <a:t>Account details </a:t>
            </a:r>
            <a:r>
              <a:rPr lang="mr-IN" b="1" dirty="0" smtClean="0">
                <a:solidFill>
                  <a:sysClr val="windowText" lastClr="000000"/>
                </a:solidFill>
              </a:rPr>
              <a:t>–</a:t>
            </a:r>
            <a:r>
              <a:rPr lang="en-GB" b="1" dirty="0" smtClean="0">
                <a:solidFill>
                  <a:sysClr val="windowText" lastClr="000000"/>
                </a:solidFill>
              </a:rPr>
              <a:t> address etc.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Search, renew and reserve 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698070"/>
            <a:ext cx="7258050" cy="4633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Book information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50332"/>
            <a:ext cx="12192000" cy="578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FUNCTION </a:t>
            </a:r>
            <a:r>
              <a:rPr lang="mr-IN" dirty="0" smtClean="0"/>
              <a:t>–</a:t>
            </a:r>
            <a:r>
              <a:rPr lang="en-US" dirty="0" smtClean="0"/>
              <a:t> search for: [book, digital]           search by: [name, ISBN, title, author]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Search, renew and reserve 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0225" y="1571625"/>
            <a:ext cx="5014913" cy="4633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List of results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50332"/>
            <a:ext cx="12192000" cy="578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FUNCTION </a:t>
            </a:r>
            <a:r>
              <a:rPr lang="mr-IN" dirty="0" smtClean="0"/>
              <a:t>–</a:t>
            </a:r>
            <a:r>
              <a:rPr lang="en-US" dirty="0" smtClean="0"/>
              <a:t> search for: [book, digital]           search by: [name, ISBN, title, author]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Search, renew and reserve 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0225" y="1571625"/>
            <a:ext cx="5014913" cy="4633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Retry search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50332"/>
            <a:ext cx="12192000" cy="578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FUNCTION </a:t>
            </a:r>
            <a:r>
              <a:rPr lang="mr-IN" dirty="0" smtClean="0"/>
              <a:t>–</a:t>
            </a:r>
            <a:r>
              <a:rPr lang="en-US" dirty="0" smtClean="0"/>
              <a:t> search for: [book, digital]           search by: [name, ISBN, title, author]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Search, renew and reserve 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0225" y="1571625"/>
            <a:ext cx="5014913" cy="4633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Borrow </a:t>
            </a:r>
            <a:r>
              <a:rPr lang="en-US" dirty="0" smtClean="0">
                <a:solidFill>
                  <a:sysClr val="windowText" lastClr="000000"/>
                </a:solidFill>
              </a:rPr>
              <a:t>/ Renew books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50332"/>
            <a:ext cx="12192000" cy="578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FUNCTION </a:t>
            </a:r>
            <a:r>
              <a:rPr lang="mr-IN" dirty="0" smtClean="0"/>
              <a:t>–</a:t>
            </a:r>
            <a:r>
              <a:rPr lang="en-US" dirty="0" smtClean="0"/>
              <a:t> search for: [book, digital]           search by: [name, ISBN, title, author]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Search, renew and reserve books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00225" y="1571625"/>
            <a:ext cx="5014913" cy="463391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Retry borrowing book / Advise to contact librarian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50332"/>
            <a:ext cx="12192000" cy="5784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FUNCTION </a:t>
            </a:r>
            <a:r>
              <a:rPr lang="mr-IN" dirty="0" smtClean="0"/>
              <a:t>–</a:t>
            </a:r>
            <a:r>
              <a:rPr lang="en-US" dirty="0" smtClean="0"/>
              <a:t> search for: [book, digital]           search by: [name, ISBN, title, author]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Join a library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1" y="1131332"/>
            <a:ext cx="7258050" cy="5200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Information on how to join a library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Online application 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Online Application 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3125" y="1012031"/>
            <a:ext cx="4643438" cy="520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Online application form</a:t>
            </a:r>
          </a:p>
          <a:p>
            <a:pPr algn="ctr"/>
            <a:endParaRPr lang="en-US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(Form upload w/ Avatar)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If it works </a:t>
            </a:r>
            <a:r>
              <a:rPr lang="mr-IN" dirty="0" smtClean="0">
                <a:solidFill>
                  <a:sysClr val="windowText" lastClr="000000"/>
                </a:solidFill>
              </a:rPr>
              <a:t>–</a:t>
            </a:r>
            <a:r>
              <a:rPr lang="en-US" dirty="0" smtClean="0">
                <a:solidFill>
                  <a:sysClr val="windowText" lastClr="000000"/>
                </a:solidFill>
              </a:rPr>
              <a:t> echoes out user information (S)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- If does not work, provide error message (R)</a:t>
            </a: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Online Application form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3125" y="1012031"/>
            <a:ext cx="4643438" cy="520064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User prompted to retry </a:t>
            </a:r>
            <a:r>
              <a:rPr lang="mr-IN" dirty="0" smtClean="0">
                <a:solidFill>
                  <a:sysClr val="windowText" lastClr="000000"/>
                </a:solidFill>
              </a:rPr>
              <a:t>–</a:t>
            </a:r>
            <a:r>
              <a:rPr lang="en-GB" dirty="0" smtClean="0">
                <a:solidFill>
                  <a:sysClr val="windowText" lastClr="000000"/>
                </a:solidFill>
              </a:rPr>
              <a:t> advised of error type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86913" y="0"/>
            <a:ext cx="2605087" cy="750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log in / My Account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58225" y="1571625"/>
            <a:ext cx="3000375" cy="4081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Hyperlinks e.g.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Library branches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Opening times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Terms of use, contact us</a:t>
            </a:r>
            <a:r>
              <a:rPr lang="en-US" smtClean="0"/>
              <a:t>, accessibility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924</Words>
  <Application>Microsoft Macintosh PowerPoint</Application>
  <PresentationFormat>Widescreen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2019-03-23T08:33:37Z</dcterms:created>
  <dcterms:modified xsi:type="dcterms:W3CDTF">2019-03-26T17:02:26Z</dcterms:modified>
</cp:coreProperties>
</file>