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6" r:id="rId4"/>
    <p:sldId id="270" r:id="rId5"/>
    <p:sldId id="259" r:id="rId6"/>
    <p:sldId id="265" r:id="rId7"/>
    <p:sldId id="261" r:id="rId8"/>
    <p:sldId id="262" r:id="rId9"/>
    <p:sldId id="263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2639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0D71-F36A-6744-BD5B-7A4858606EE8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136C-23A6-5A42-9A0C-945CC4C0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CYNTHUJAA</a:t>
            </a:r>
          </a:p>
          <a:p>
            <a:endParaRPr lang="en-US" dirty="0" smtClean="0"/>
          </a:p>
          <a:p>
            <a:r>
              <a:rPr lang="en-US" dirty="0" smtClean="0"/>
              <a:t>Have separate staff</a:t>
            </a:r>
            <a:r>
              <a:rPr lang="en-US" baseline="0" dirty="0" smtClean="0"/>
              <a:t> log-in page (customer vs. staff)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8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CYNTHUJAA</a:t>
            </a:r>
          </a:p>
          <a:p>
            <a:endParaRPr lang="en-US" dirty="0" smtClean="0"/>
          </a:p>
          <a:p>
            <a:r>
              <a:rPr lang="en-US" dirty="0" smtClean="0"/>
              <a:t>If successful,</a:t>
            </a:r>
            <a:r>
              <a:rPr lang="en-US" baseline="0" dirty="0" smtClean="0"/>
              <a:t> goes to customer / staff account area (S)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if forgot username / password </a:t>
            </a:r>
            <a:r>
              <a:rPr lang="mr-IN" baseline="0" dirty="0" smtClean="0"/>
              <a:t>–</a:t>
            </a:r>
            <a:r>
              <a:rPr lang="en-US" baseline="0" dirty="0" smtClean="0"/>
              <a:t> show error (R)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successful,</a:t>
            </a:r>
            <a:r>
              <a:rPr lang="en-US" baseline="0" dirty="0" smtClean="0"/>
              <a:t> goes to employee account area (S)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if forgot username / password </a:t>
            </a:r>
            <a:r>
              <a:rPr lang="mr-IN" baseline="0" dirty="0" smtClean="0"/>
              <a:t>–</a:t>
            </a:r>
            <a:r>
              <a:rPr lang="en-US" baseline="0" dirty="0" smtClean="0"/>
              <a:t> show error (R)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only page. </a:t>
            </a:r>
          </a:p>
          <a:p>
            <a:endParaRPr lang="en-US" dirty="0" smtClean="0"/>
          </a:p>
          <a:p>
            <a:r>
              <a:rPr lang="en-US" dirty="0" smtClean="0"/>
              <a:t>When reserving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need an IF statement to ensure user is logged 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Book / User </a:t>
            </a:r>
            <a:r>
              <a:rPr lang="mr-IN" baseline="0" dirty="0" smtClean="0"/>
              <a:t>–</a:t>
            </a:r>
            <a:r>
              <a:rPr lang="en-US" baseline="0" dirty="0" smtClean="0"/>
              <a:t> need a ’Loanable’ interface to for checking out books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MEL</a:t>
            </a:r>
          </a:p>
          <a:p>
            <a:endParaRPr lang="en-US" dirty="0" smtClean="0"/>
          </a:p>
          <a:p>
            <a:r>
              <a:rPr lang="en-US" dirty="0" smtClean="0"/>
              <a:t>Form for searching</a:t>
            </a:r>
            <a:r>
              <a:rPr lang="en-US" baseline="0" dirty="0" smtClean="0"/>
              <a:t> books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[Genre / Age Range] can be drop down as defined categories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Error page for if book</a:t>
            </a:r>
            <a:r>
              <a:rPr lang="en-US" baseline="0" dirty="0" smtClean="0"/>
              <a:t> is not found (R 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 of results if book is found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MEL</a:t>
            </a:r>
          </a:p>
          <a:p>
            <a:endParaRPr lang="en-US" dirty="0" smtClean="0"/>
          </a:p>
          <a:p>
            <a:r>
              <a:rPr lang="en-US" dirty="0" smtClean="0"/>
              <a:t>SUNNY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</a:p>
          <a:p>
            <a:endParaRPr lang="en-US" dirty="0" smtClean="0"/>
          </a:p>
          <a:p>
            <a:r>
              <a:rPr lang="en-US" smtClean="0"/>
              <a:t>SUNNY DAY / RAINY</a:t>
            </a:r>
            <a:r>
              <a:rPr lang="en-US" baseline="0" smtClean="0"/>
              <a:t>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r>
              <a:rPr lang="en-US" baseline="0" dirty="0" smtClean="0"/>
              <a:t> + Error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E69-52C7-2C4A-B2C1-F4F7A372C62A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12.xml"/><Relationship Id="rId5" Type="http://schemas.openxmlformats.org/officeDocument/2006/relationships/slide" Target="slide5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GTT Library</a:t>
            </a:r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928688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Search, Renew and Reserve 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595812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Join a library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8086725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Recommended reads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928687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Audio and e-books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4595811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Events and activities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8086725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services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905501"/>
            <a:ext cx="12192000" cy="952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us, accessibility, careers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Links to games, research, publications etc. 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Customer / Staff 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Form: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[Username/Library ID] and 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Staff 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Add / delete / edit 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Customer </a:t>
            </a:r>
            <a:r>
              <a:rPr lang="en-US" smtClean="0"/>
              <a:t>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Loan History 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GB" dirty="0" smtClean="0">
                <a:solidFill>
                  <a:sysClr val="windowText" lastClr="000000"/>
                </a:solidFill>
              </a:rPr>
              <a:t>Previous loans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loan limit 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if</a:t>
            </a:r>
            <a:r>
              <a:rPr lang="en-US" baseline="0" dirty="0" smtClean="0">
                <a:solidFill>
                  <a:schemeClr val="tx1"/>
                </a:solidFill>
              </a:rPr>
              <a:t> any overdue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Account details </a:t>
            </a:r>
            <a:r>
              <a:rPr lang="mr-IN" b="1" dirty="0" smtClean="0">
                <a:solidFill>
                  <a:sysClr val="windowText" lastClr="000000"/>
                </a:solidFill>
              </a:rPr>
              <a:t>–</a:t>
            </a:r>
            <a:r>
              <a:rPr lang="en-GB" b="1" dirty="0" smtClean="0">
                <a:solidFill>
                  <a:sysClr val="windowText" lastClr="000000"/>
                </a:solidFill>
              </a:rPr>
              <a:t> address etc.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698070"/>
            <a:ext cx="7258050" cy="4633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Book information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results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Reserve / Renew 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Join a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on how to join a library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application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Application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25" y="1012031"/>
            <a:ext cx="4643438" cy="520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application form</a:t>
            </a: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(Form upload w/ Avatar)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If it works 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 echoes out user information (S)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- If does not work, provide error message (R)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reads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recommended reads for the month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Audio and e-books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on audio </a:t>
            </a:r>
            <a:r>
              <a:rPr lang="en-US" smtClean="0">
                <a:solidFill>
                  <a:sysClr val="windowText" lastClr="000000"/>
                </a:solidFill>
              </a:rPr>
              <a:t>and e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books</a:t>
            </a: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Link to library catalogue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135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Events and Activities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regarding events: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Half-terms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R</a:t>
            </a:r>
            <a:r>
              <a:rPr lang="en-US" dirty="0" smtClean="0">
                <a:solidFill>
                  <a:sysClr val="windowText" lastClr="000000"/>
                </a:solidFill>
              </a:rPr>
              <a:t>eading clubs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Evenings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Craft activities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714</Words>
  <Application>Microsoft Macintosh PowerPoint</Application>
  <PresentationFormat>Widescreen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2019-03-23T08:33:37Z</dcterms:created>
  <dcterms:modified xsi:type="dcterms:W3CDTF">2019-03-23T11:57:28Z</dcterms:modified>
</cp:coreProperties>
</file>