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605"/>
  </p:normalViewPr>
  <p:slideViewPr>
    <p:cSldViewPr snapToGrid="0" snapToObjects="1">
      <p:cViewPr varScale="1">
        <p:scale>
          <a:sx n="87" d="100"/>
          <a:sy n="87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1C9A-2425-F74C-BD8E-95D9497722FD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876C-F698-F34A-905D-E4A1F8D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our different iterations of the library application in MySQL: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further normalisation e.g. Genre, Branch, City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BookISBN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many-to-many 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 table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link book and customer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876C-F698-F34A-905D-E4A1F8D8F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CBB7-F88F-6F45-A538-14051D9A558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49B5-4C11-DD49-AA40-CD31B7B9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hrainbow/Bookworms/blob/master/Docs/2-UserStories.md" TargetMode="External"/><Relationship Id="rId4" Type="http://schemas.openxmlformats.org/officeDocument/2006/relationships/hyperlink" Target="https://github.com/sarahrainbow/Bookworms/blob/master/UserStory_SQLScripts.sq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80/phpmyadmin/db_routines.php?server=1&amp;db=libraryapp&amp;type=PROCEDU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rahrainbow/Bookworms/blob/master/Docs/LibraryAppClasses-SR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rahrainbow/Bookworms/blob/master/Docs/LibraryWireframe.pptx" TargetMode="External"/><Relationship Id="rId3" Type="http://schemas.openxmlformats.org/officeDocument/2006/relationships/hyperlink" Target="http://localhost:8000/webApp/HomePage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rahrainbow/Bookworms/blob/master/Docs/7-Sprint1-Retrospectiv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Bookworms Library</a:t>
            </a:r>
            <a:endParaRPr lang="en-US" b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April 2019</a:t>
            </a:r>
            <a:endParaRPr lang="en-US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Week 1&amp;2: MySQL (My Library)</a:t>
            </a:r>
            <a:endParaRPr lang="en-US" b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Drafted </a:t>
            </a:r>
            <a:r>
              <a:rPr lang="en-GB" dirty="0">
                <a:hlinkClick r:id="rId3"/>
              </a:rPr>
              <a:t>user stories </a:t>
            </a:r>
            <a:r>
              <a:rPr lang="en-GB" dirty="0"/>
              <a:t>based on:</a:t>
            </a:r>
          </a:p>
          <a:p>
            <a:pPr lvl="1"/>
            <a:r>
              <a:rPr lang="en-GB" dirty="0"/>
              <a:t>Customers (e.g. parent, child, student etc.)</a:t>
            </a:r>
          </a:p>
          <a:p>
            <a:pPr lvl="1"/>
            <a:r>
              <a:rPr lang="en-GB" dirty="0"/>
              <a:t>Library Administrator </a:t>
            </a:r>
            <a:endParaRPr lang="en-GB" dirty="0" smtClean="0"/>
          </a:p>
          <a:p>
            <a:r>
              <a:rPr lang="en-GB" dirty="0"/>
              <a:t>Used these to design DML (data manipulation language) statements </a:t>
            </a:r>
            <a:r>
              <a:rPr lang="en-GB" dirty="0" smtClean="0"/>
              <a:t>i.e</a:t>
            </a:r>
            <a:r>
              <a:rPr lang="en-GB" dirty="0"/>
              <a:t>. Select, Insert, Update, Delete etc.</a:t>
            </a:r>
          </a:p>
          <a:p>
            <a:r>
              <a:rPr lang="en-GB" dirty="0"/>
              <a:t>Created </a:t>
            </a:r>
            <a:r>
              <a:rPr lang="en-GB" dirty="0" smtClean="0"/>
              <a:t>different </a:t>
            </a:r>
            <a:r>
              <a:rPr lang="en-GB" dirty="0"/>
              <a:t>iterations of the library application </a:t>
            </a:r>
            <a:endParaRPr lang="en-GB" dirty="0" smtClean="0"/>
          </a:p>
          <a:p>
            <a:pPr lvl="0"/>
            <a:r>
              <a:rPr lang="en-GB" dirty="0" smtClean="0"/>
              <a:t>Created </a:t>
            </a:r>
            <a:r>
              <a:rPr lang="en-GB" dirty="0" smtClean="0">
                <a:hlinkClick r:id="rId4"/>
              </a:rPr>
              <a:t>user scripts </a:t>
            </a:r>
            <a:r>
              <a:rPr lang="en-GB" dirty="0" smtClean="0"/>
              <a:t>based on the user stories.</a:t>
            </a:r>
          </a:p>
        </p:txBody>
      </p:sp>
    </p:spTree>
    <p:extLst>
      <p:ext uri="{BB962C8B-B14F-4D97-AF65-F5344CB8AC3E}">
        <p14:creationId xmlns:p14="http://schemas.microsoft.com/office/powerpoint/2010/main" val="750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Week 1&amp;2: MySQL (My Library)</a:t>
            </a:r>
            <a:endParaRPr lang="en-US" b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LibraryApp</a:t>
            </a:r>
            <a:r>
              <a:rPr lang="en-US" dirty="0" smtClean="0"/>
              <a:t> (SQL)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Using Joins (User Story 17)</a:t>
            </a:r>
          </a:p>
          <a:p>
            <a:pPr lvl="1"/>
            <a:r>
              <a:rPr lang="en-US" dirty="0" smtClean="0"/>
              <a:t>Stored Procedure </a:t>
            </a:r>
            <a:r>
              <a:rPr lang="mr-IN" dirty="0" smtClean="0"/>
              <a:t>–</a:t>
            </a:r>
            <a:r>
              <a:rPr lang="en-US" dirty="0" smtClean="0"/>
              <a:t> Update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Week 3&amp;4: OOP</a:t>
            </a:r>
            <a:endParaRPr lang="en-US" b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Library App Schema</a:t>
            </a:r>
            <a:endParaRPr lang="en-GB" dirty="0" smtClean="0"/>
          </a:p>
          <a:p>
            <a:pPr lvl="1"/>
            <a:r>
              <a:rPr lang="en-GB" dirty="0" smtClean="0"/>
              <a:t>Organised by the MVC (model-viewer-controller) method </a:t>
            </a:r>
            <a:endParaRPr lang="en-GB" dirty="0" smtClean="0"/>
          </a:p>
          <a:p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MVC (customer, customer viewer, customer controller)</a:t>
            </a:r>
          </a:p>
          <a:p>
            <a:pPr lvl="1"/>
            <a:r>
              <a:rPr lang="en-GB" dirty="0" smtClean="0"/>
              <a:t>Inheritance</a:t>
            </a:r>
          </a:p>
          <a:p>
            <a:pPr lvl="1"/>
            <a:r>
              <a:rPr lang="en-GB" dirty="0" smtClean="0"/>
              <a:t>Traits</a:t>
            </a:r>
          </a:p>
          <a:p>
            <a:pPr lvl="1"/>
            <a:r>
              <a:rPr lang="en-GB" dirty="0" smtClean="0"/>
              <a:t>Interfaces</a:t>
            </a:r>
          </a:p>
          <a:p>
            <a:pPr lvl="1"/>
            <a:r>
              <a:rPr lang="en-GB" dirty="0" smtClean="0"/>
              <a:t>Abstract class </a:t>
            </a:r>
            <a:r>
              <a:rPr lang="mr-IN" dirty="0" smtClean="0"/>
              <a:t>–</a:t>
            </a:r>
            <a:r>
              <a:rPr lang="en-GB" dirty="0" smtClean="0"/>
              <a:t> Person (customer / employee)</a:t>
            </a:r>
          </a:p>
        </p:txBody>
      </p:sp>
    </p:spTree>
    <p:extLst>
      <p:ext uri="{BB962C8B-B14F-4D97-AF65-F5344CB8AC3E}">
        <p14:creationId xmlns:p14="http://schemas.microsoft.com/office/powerpoint/2010/main" val="13475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Week 5: Library Website</a:t>
            </a:r>
            <a:endParaRPr lang="en-US" b="1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Drafted </a:t>
            </a:r>
            <a:r>
              <a:rPr lang="en-GB" dirty="0">
                <a:hlinkClick r:id="rId2"/>
              </a:rPr>
              <a:t>wireframe</a:t>
            </a:r>
            <a:r>
              <a:rPr lang="en-GB" dirty="0"/>
              <a:t> for overall layout of website (sunny / rainy days)</a:t>
            </a:r>
          </a:p>
          <a:p>
            <a:r>
              <a:rPr lang="en-US" dirty="0" smtClean="0">
                <a:hlinkClick r:id="rId3"/>
              </a:rPr>
              <a:t>Library Website</a:t>
            </a:r>
            <a:endParaRPr lang="en-US" dirty="0" smtClean="0"/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Log in/out</a:t>
            </a:r>
          </a:p>
          <a:p>
            <a:pPr lvl="1"/>
            <a:r>
              <a:rPr lang="en-US" dirty="0" smtClean="0"/>
              <a:t>Customer sign-up</a:t>
            </a:r>
          </a:p>
          <a:p>
            <a:pPr lvl="1"/>
            <a:r>
              <a:rPr lang="en-US" dirty="0" smtClean="0"/>
              <a:t>Loan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Sorry! My weekend is so busy, it’s all booked.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endParaRPr lang="en-US" dirty="0" smtClean="0"/>
          </a:p>
          <a:p>
            <a:pPr lvl="1"/>
            <a:r>
              <a:rPr lang="en-US" dirty="0" smtClean="0"/>
              <a:t>Daily standups</a:t>
            </a:r>
          </a:p>
          <a:p>
            <a:pPr lvl="1"/>
            <a:r>
              <a:rPr lang="en-US" dirty="0" smtClean="0"/>
              <a:t>Weekend Hangouts</a:t>
            </a:r>
          </a:p>
          <a:p>
            <a:pPr lvl="1"/>
            <a:r>
              <a:rPr lang="en-US" dirty="0" smtClean="0"/>
              <a:t>Final Hangout</a:t>
            </a:r>
          </a:p>
          <a:p>
            <a:pPr lvl="1"/>
            <a:r>
              <a:rPr lang="en-US" dirty="0" smtClean="0"/>
              <a:t>Agile / Scrum</a:t>
            </a:r>
          </a:p>
          <a:p>
            <a:pPr lvl="1"/>
            <a:r>
              <a:rPr lang="en-US" dirty="0" smtClean="0">
                <a:hlinkClick r:id="rId2"/>
              </a:rPr>
              <a:t>Sprint Retrospective &amp; Review</a:t>
            </a:r>
            <a:endParaRPr lang="en-US" dirty="0" smtClean="0"/>
          </a:p>
          <a:p>
            <a:r>
              <a:rPr lang="en-US" dirty="0" smtClean="0"/>
              <a:t>Tools we used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err="1" smtClean="0"/>
              <a:t>Whatsapp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72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224</Words>
  <Application>Microsoft Macintosh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Bookworms Library</vt:lpstr>
      <vt:lpstr>Week 1&amp;2: MySQL (My Library)</vt:lpstr>
      <vt:lpstr>Week 1&amp;2: MySQL (My Library)</vt:lpstr>
      <vt:lpstr>Week 3&amp;4: OOP</vt:lpstr>
      <vt:lpstr>Week 5: Library Website</vt:lpstr>
      <vt:lpstr>Sorry! My weekend is so busy, it’s all booked.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Bookworms Library</dc:title>
  <dc:creator>Microsoft Office User</dc:creator>
  <cp:lastModifiedBy>Microsoft Office User</cp:lastModifiedBy>
  <cp:revision>4</cp:revision>
  <dcterms:created xsi:type="dcterms:W3CDTF">2019-04-04T09:23:34Z</dcterms:created>
  <dcterms:modified xsi:type="dcterms:W3CDTF">2019-04-04T09:52:42Z</dcterms:modified>
</cp:coreProperties>
</file>