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739-7D6B-4597-9CD6-08572A57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475AD-C0AB-4585-AE05-11475211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74DC-32FB-4401-A170-4CB39DD3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BC53-1914-4746-BD37-FDA29CE7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BEFA-6B66-41EB-A7A8-A5515D77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8667-3AEF-45AD-99B8-968B392E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980F-C040-40B3-86FF-0F4F8BAD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4779-11BD-4208-9279-B826E88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9B8F-8610-4A56-8301-AF57D271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2CD1-D789-4CDA-BF52-F465926A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50FCF-632E-4D79-9782-BB507721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687D8-8C83-4E2C-A2F2-0E6101FC6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B3D8-5E56-4425-BF10-0D79442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CC39-CC25-42AB-A39E-EA26537B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9ECC-D4A3-4FF0-9AB0-F1A2683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2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1A9-AE79-4AF2-B0AB-998C1AF4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44B3-5E8B-4220-A044-9B26670C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0637-4A89-4DD8-A8DB-58A196F4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6580-84EF-4860-A232-085F5017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F6C2-8D3A-4ED6-B904-E857B762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1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28A9-B050-4A42-B008-F4CB792B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3556-2073-4854-9A00-E988A25A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10F6-CF4C-4604-988E-115E749F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75E67-CF62-4776-A7A2-4C064AEA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960E-184F-4A75-87FD-68BAFBD0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5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54BA-76D6-461F-B3AB-89385919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DC59-BD68-4D54-9EDE-D43C7CF6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31AC-2F27-4CE9-B3B0-32BFF665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5088-3E3E-49D3-A476-477D6243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5024-D12F-4282-83A8-AB7D63AA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105B-3C60-45D8-8A43-670C1309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0CB7-FC51-43CF-B2A3-AFDDBC8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C2B7-56A6-40D0-8F0C-D9E6C24C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D45B-5239-4886-8976-B3E82C47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EE120-5A0D-42AD-990A-040BDF7C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2D62D-D1BE-4F74-BB8A-A82FFB195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22CE1-868D-4C0C-B6C9-8988C9B1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66D6D-FAA8-4558-BAD0-82D93E44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1DCB7-C12E-4C2B-9B53-488B604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7F1D-F514-4A1C-B945-2FBFBC64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5366D-5554-444F-BC3F-49EB187A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361C3-3021-4FF2-809A-E8F6F2CB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3BE7-BC3B-46F4-A630-CE20530D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44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56517-1642-42D6-9B66-0EF996F5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9C9D9-1C31-4021-B9B6-9DEDF275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6414-DA88-4BB5-BBDF-5619E74B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33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3CE-C120-4F08-A003-0D9CA3DD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98A0-1D60-4EDB-9445-718600CE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B7F1-8F2A-40AE-B027-D4885C93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4A29-4333-49FF-9A3C-FBC245B8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0B61-2DAF-4EF0-96A6-5C8BA00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11EDF-9504-4CC0-B71B-4F853741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4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1837-D314-4659-8BEA-678F3041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4CFAC-EB55-4B5E-B237-83B8434B2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5E55D-87F7-45BD-84AF-C5E53D8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0B99-E874-43CC-A3B3-3AE40D4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5BEA-5EFF-4197-B27A-C801E5CB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DFD6-094C-4D78-B85C-EB12BE8E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FF0A3-ED53-463B-A530-7E870896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441EA-5982-48FE-8B49-776C3539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FFF4-5BEA-439F-923F-4DF53A442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07DF-5C1C-43AB-BEB0-906000459B48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4BC02-8EED-4A7C-9AFE-D6B5BA6FF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AEF3-9C3F-4DE2-A8F6-EA9C2D9D7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F9391-8388-4D71-9605-FD6C63FF0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3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4E73113-CB49-458B-9567-96357692FEFB}"/>
              </a:ext>
            </a:extLst>
          </p:cNvPr>
          <p:cNvSpPr/>
          <p:nvPr/>
        </p:nvSpPr>
        <p:spPr>
          <a:xfrm>
            <a:off x="4170665" y="358728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Constructors/Attributes – first name, second name, address details, phone number</a:t>
            </a:r>
          </a:p>
          <a:p>
            <a:pPr algn="ctr"/>
            <a:r>
              <a:rPr lang="en-GB" sz="1200" dirty="0"/>
              <a:t>Attributes – username, password</a:t>
            </a:r>
          </a:p>
          <a:p>
            <a:pPr algn="ctr"/>
            <a:r>
              <a:rPr lang="en-GB" sz="1200" dirty="0"/>
              <a:t>Method – search for books, check availability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AB635B4-9273-4365-8740-E65F675D85F8}"/>
              </a:ext>
            </a:extLst>
          </p:cNvPr>
          <p:cNvSpPr/>
          <p:nvPr/>
        </p:nvSpPr>
        <p:spPr>
          <a:xfrm>
            <a:off x="2228794" y="2467747"/>
            <a:ext cx="2964873" cy="156094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LibraryCardHolder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200" dirty="0"/>
              <a:t>Constructor/attribute – library card id</a:t>
            </a:r>
          </a:p>
          <a:p>
            <a:pPr algn="ctr"/>
            <a:r>
              <a:rPr lang="en-GB" sz="1200" dirty="0"/>
              <a:t>Method – update contact details?</a:t>
            </a:r>
          </a:p>
          <a:p>
            <a:pPr algn="ctr"/>
            <a:endParaRPr lang="en-GB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3986B27-405A-4F6A-A4EA-9074F2094D03}"/>
              </a:ext>
            </a:extLst>
          </p:cNvPr>
          <p:cNvSpPr/>
          <p:nvPr/>
        </p:nvSpPr>
        <p:spPr>
          <a:xfrm>
            <a:off x="5758575" y="2467747"/>
            <a:ext cx="2964873" cy="156094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Constructor/attribute – </a:t>
            </a:r>
            <a:r>
              <a:rPr lang="en-GB" sz="1200" dirty="0" err="1"/>
              <a:t>employeeid</a:t>
            </a:r>
            <a:endParaRPr lang="en-GB" sz="1200" dirty="0"/>
          </a:p>
          <a:p>
            <a:pPr algn="ctr"/>
            <a:r>
              <a:rPr lang="en-GB" sz="1200" dirty="0"/>
              <a:t>Method – add/remove books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E4B6862-30E6-4E51-9C9D-4B40B2A023B5}"/>
              </a:ext>
            </a:extLst>
          </p:cNvPr>
          <p:cNvSpPr/>
          <p:nvPr/>
        </p:nvSpPr>
        <p:spPr>
          <a:xfrm>
            <a:off x="4352562" y="4719334"/>
            <a:ext cx="2964873" cy="1560946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Manager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access employee details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4B01981-DB1D-4832-B190-CD60EE3A9E40}"/>
              </a:ext>
            </a:extLst>
          </p:cNvPr>
          <p:cNvSpPr/>
          <p:nvPr/>
        </p:nvSpPr>
        <p:spPr>
          <a:xfrm>
            <a:off x="7941336" y="4727825"/>
            <a:ext cx="2964873" cy="1560946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DatabaseAdmin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1200" dirty="0"/>
              <a:t>Method – access parts of database that above members cannot, update/add/remove user privileges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4547C-E910-44C9-94C4-B6D44502A6C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11231" y="1919674"/>
            <a:ext cx="1941871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82F03-9C07-4042-95E6-789202AC6AE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53102" y="1919674"/>
            <a:ext cx="1587910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B0E7EC-A040-4BC0-8E83-790794E0E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34999" y="4028693"/>
            <a:ext cx="1406013" cy="69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580EB3-B699-417B-AF9F-673B3D2C542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241012" y="4028693"/>
            <a:ext cx="2182761" cy="69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44A41B0-0C16-4520-A0A7-9B8D2D4C5D6D}"/>
              </a:ext>
            </a:extLst>
          </p:cNvPr>
          <p:cNvSpPr/>
          <p:nvPr/>
        </p:nvSpPr>
        <p:spPr>
          <a:xfrm>
            <a:off x="8219769" y="358728"/>
            <a:ext cx="3362632" cy="196168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While it’s possible for an employee to be a library holder, I believe the classes would be separate as they are distinct roles?</a:t>
            </a:r>
          </a:p>
        </p:txBody>
      </p:sp>
    </p:spTree>
    <p:extLst>
      <p:ext uri="{BB962C8B-B14F-4D97-AF65-F5344CB8AC3E}">
        <p14:creationId xmlns:p14="http://schemas.microsoft.com/office/powerpoint/2010/main" val="123034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6088A2F-6E1F-4B03-BE92-E2E5249258A5}"/>
              </a:ext>
            </a:extLst>
          </p:cNvPr>
          <p:cNvSpPr/>
          <p:nvPr/>
        </p:nvSpPr>
        <p:spPr>
          <a:xfrm>
            <a:off x="3498795" y="535708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Attribute/constructor – title, author, ISBN, year published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610CFA7-1672-4791-AA4F-A308E93FC0FF}"/>
              </a:ext>
            </a:extLst>
          </p:cNvPr>
          <p:cNvSpPr/>
          <p:nvPr/>
        </p:nvSpPr>
        <p:spPr>
          <a:xfrm>
            <a:off x="1591485" y="2644727"/>
            <a:ext cx="2964873" cy="156094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Book Copy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Attribute/constructor – book(copy)ID</a:t>
            </a:r>
          </a:p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D4842A-7F94-4A0A-BF51-50600522950D}"/>
              </a:ext>
            </a:extLst>
          </p:cNvPr>
          <p:cNvCxnSpPr>
            <a:endCxn id="3" idx="0"/>
          </p:cNvCxnSpPr>
          <p:nvPr/>
        </p:nvCxnSpPr>
        <p:spPr>
          <a:xfrm flipH="1">
            <a:off x="3073922" y="2096654"/>
            <a:ext cx="1941871" cy="54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059B5F7-E83B-43E8-B89E-89FF16472569}"/>
              </a:ext>
            </a:extLst>
          </p:cNvPr>
          <p:cNvSpPr/>
          <p:nvPr/>
        </p:nvSpPr>
        <p:spPr>
          <a:xfrm>
            <a:off x="552394" y="594702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  <a:p>
            <a:pPr algn="ctr"/>
            <a:endParaRPr lang="en-GB" dirty="0"/>
          </a:p>
          <a:p>
            <a:pPr algn="ctr"/>
            <a:r>
              <a:rPr lang="en-GB" sz="1200" dirty="0"/>
              <a:t>Constructor/attribute  - </a:t>
            </a:r>
            <a:r>
              <a:rPr lang="en-GB" sz="1200" dirty="0" err="1"/>
              <a:t>orderID</a:t>
            </a:r>
            <a:endParaRPr lang="en-GB" sz="1200" dirty="0"/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Method – get book out, bring back book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70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059B5F7-E83B-43E8-B89E-89FF16472569}"/>
              </a:ext>
            </a:extLst>
          </p:cNvPr>
          <p:cNvSpPr/>
          <p:nvPr/>
        </p:nvSpPr>
        <p:spPr>
          <a:xfrm>
            <a:off x="552394" y="594702"/>
            <a:ext cx="2964873" cy="1560946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CustomerAccount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1200" dirty="0"/>
          </a:p>
          <a:p>
            <a:pPr algn="ctr"/>
            <a:r>
              <a:rPr lang="en-GB" sz="1200" dirty="0"/>
              <a:t>Method – view order history, be alerted when have max number </a:t>
            </a:r>
            <a:r>
              <a:rPr lang="en-GB" sz="1200"/>
              <a:t>of books out</a:t>
            </a:r>
            <a:endParaRPr lang="en-GB" sz="1200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9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Ege</dc:creator>
  <cp:lastModifiedBy>Faith Ege</cp:lastModifiedBy>
  <cp:revision>5</cp:revision>
  <dcterms:created xsi:type="dcterms:W3CDTF">2019-03-13T17:23:17Z</dcterms:created>
  <dcterms:modified xsi:type="dcterms:W3CDTF">2019-03-13T17:56:30Z</dcterms:modified>
</cp:coreProperties>
</file>