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Le serveur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Par manque de connaissances nous n’avons pas pu mettre un serveur local fonctionnel</a:t>
            </a:r>
          </a:p>
          <a:p>
            <a:r>
              <a:rPr lang="fr-FR" sz="2800" dirty="0"/>
              <a:t>Nous avons eu des complications au niveau de la création du serveur ainsi qu’au niveau de la création d’index </a:t>
            </a:r>
          </a:p>
          <a:p>
            <a:r>
              <a:rPr lang="fr-FR" sz="2800" dirty="0"/>
              <a:t>Nous avons tenté d’utiliser web SQL, sans succès.</a:t>
            </a:r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60</TotalTime>
  <Words>120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Ronds dans l’eau</vt:lpstr>
      <vt:lpstr>Projet javascript</vt:lpstr>
      <vt:lpstr>Animations gagnant/perdant</vt:lpstr>
      <vt:lpstr>Pour la fonction qui affiche les nombres de 1 à 4 au hasard</vt:lpstr>
      <vt:lpstr>Le serveur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SIMON Sarah</cp:lastModifiedBy>
  <cp:revision>5</cp:revision>
  <dcterms:created xsi:type="dcterms:W3CDTF">2017-05-09T08:15:12Z</dcterms:created>
  <dcterms:modified xsi:type="dcterms:W3CDTF">2017-05-11T09:40:12Z</dcterms:modified>
</cp:coreProperties>
</file>