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46</TotalTime>
  <Words>75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3</cp:revision>
  <dcterms:created xsi:type="dcterms:W3CDTF">2017-05-09T08:15:12Z</dcterms:created>
  <dcterms:modified xsi:type="dcterms:W3CDTF">2017-05-11T08:56:48Z</dcterms:modified>
</cp:coreProperties>
</file>