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24F5-B46D-4E9C-9C55-2AD854080310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2553-1A19-496D-91B6-9CAEC9457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731-0972-4D5F-9F9C-8C3B4E54DBA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34D-F1DF-4AB4-971E-95FD49B487C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698-BA98-4152-B640-3F336EB3D0F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7FF-3107-4642-B230-7BB24A7FD2D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5B8E-848D-4A7B-AEB8-841140D3242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288-288D-4A2C-8DE1-F171824A10B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49F-CCE4-4CCA-95D9-C80612FE57D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4ED-4781-4991-8864-CF7AD1CDFA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8601-010C-4CDA-B354-84983169AA5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33F4-4D87-4263-9C78-6738C2E735C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97-8D9D-4F42-9FCA-FC4678FF0F1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9DA-AE31-43B6-B9F4-D432C8F42EF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90-3450-4E67-B446-4D5968DD03F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6D5A-5CEC-4313-A9A5-6B818C4A77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76B5-6210-454B-9E4F-D6E6FB6D27B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17E2-7C64-455E-9D07-20F849A507E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EAD-BFC5-4583-AF6A-E5E19506BE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CC80E3-9084-4E5C-9A6F-43DB5C92D1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05429" y="6146276"/>
            <a:ext cx="764215" cy="356648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06721" y="643002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Fonction magicien (</a:t>
            </a:r>
            <a:r>
              <a:rPr lang="fr-FR" sz="2800" dirty="0" err="1"/>
              <a:t>imAgE_CIBLE</a:t>
            </a:r>
            <a:r>
              <a:rPr lang="fr-FR" sz="2800" dirty="0"/>
              <a:t>, BUT, </a:t>
            </a:r>
            <a:r>
              <a:rPr lang="fr-FR" sz="2800" dirty="0" err="1"/>
              <a:t>Vitesse_animation</a:t>
            </a:r>
            <a:r>
              <a:rPr lang="fr-FR" sz="2800" dirty="0"/>
              <a:t>)</a:t>
            </a:r>
          </a:p>
          <a:p>
            <a:r>
              <a:rPr lang="fr-FR" sz="2800" dirty="0"/>
              <a:t>Fonction hasard()</a:t>
            </a:r>
          </a:p>
          <a:p>
            <a:r>
              <a:rPr lang="fr-FR" sz="2800" dirty="0"/>
              <a:t>Fonction concorde(</a:t>
            </a:r>
            <a:r>
              <a:rPr lang="fr-FR" sz="2800" dirty="0" err="1"/>
              <a:t>a,b,c,d</a:t>
            </a:r>
            <a:r>
              <a:rPr lang="fr-FR" sz="28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33509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5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423536" y="635461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583" y="392307"/>
            <a:ext cx="9087428" cy="562554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la fonction qui vérifie les variables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618" t="5944" r="19958" b="7418"/>
          <a:stretch/>
        </p:blipFill>
        <p:spPr>
          <a:xfrm>
            <a:off x="2349393" y="1427008"/>
            <a:ext cx="7634283" cy="48213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310415" y="63554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4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Pour 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Nous avons rencontré plusieurs problèmes pendant la réalisation d’un serveur local</a:t>
            </a:r>
          </a:p>
          <a:p>
            <a:r>
              <a:rPr lang="fr-FR" sz="2800" dirty="0"/>
              <a:t>Nous avons tenté d’utiliser SQL serveur, sans succès.</a:t>
            </a:r>
          </a:p>
          <a:p>
            <a:r>
              <a:rPr lang="fr-FR" sz="2800" dirty="0"/>
              <a:t>Nous avons eu des problèmes concernant la création du serveur ainsi que la création des index sur indexed database.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470670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161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Ronds dans l’eau</vt:lpstr>
      <vt:lpstr>Projet javascript</vt:lpstr>
      <vt:lpstr>Animations gagnant/perdant</vt:lpstr>
      <vt:lpstr>fonctions</vt:lpstr>
      <vt:lpstr>Pour la fonction qui affiche les nombres de 1 à 4 au hasard</vt:lpstr>
      <vt:lpstr>Pour la fonction qui vérifie les variables</vt:lpstr>
      <vt:lpstr>Pour le serveur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10</cp:revision>
  <dcterms:created xsi:type="dcterms:W3CDTF">2017-05-09T08:15:12Z</dcterms:created>
  <dcterms:modified xsi:type="dcterms:W3CDTF">2017-05-11T11:55:59Z</dcterms:modified>
</cp:coreProperties>
</file>