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 : Herve Kay , Sarah Simon , Aminata Soumaré ndiaye</a:t>
            </a:r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733" y="319260"/>
            <a:ext cx="11717267" cy="773312"/>
          </a:xfrm>
        </p:spPr>
        <p:txBody>
          <a:bodyPr/>
          <a:lstStyle/>
          <a:p>
            <a:r>
              <a:rPr lang="fr-FR" dirty="0"/>
              <a:t>Pour la fonction qui vérifie les variables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3950" t="6708" r="19182" b="7417"/>
          <a:stretch/>
        </p:blipFill>
        <p:spPr>
          <a:xfrm>
            <a:off x="1893729" y="1092572"/>
            <a:ext cx="8879274" cy="53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63</TotalTime>
  <Words>82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Pour la fonction qui vérifie les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Aminata Ndiaye</cp:lastModifiedBy>
  <cp:revision>6</cp:revision>
  <dcterms:created xsi:type="dcterms:W3CDTF">2017-05-09T08:15:12Z</dcterms:created>
  <dcterms:modified xsi:type="dcterms:W3CDTF">2017-05-11T09:13:52Z</dcterms:modified>
</cp:coreProperties>
</file>