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3A6444-710A-40B1-BEF8-15B044AE35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Text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7C3370-5E5E-4E76-92FE-F97C1731AF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4/9/25 12:26:08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ic Word Cloud with Sentiment (Overall Experience)" id="2" name="slide2">
            <a:extLst>
              <a:ext uri="{FF2B5EF4-FFF2-40B4-BE49-F238E27FC236}">
                <a16:creationId xmlns:a16="http://schemas.microsoft.com/office/drawing/2014/main" id="{FBC1451A-C00F-4C03-91A2-23992E5A9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9075"/>
            <a:ext cx="117062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ics with Sentiment (Old and New)" id="3" name="slide3">
            <a:extLst>
              <a:ext uri="{FF2B5EF4-FFF2-40B4-BE49-F238E27FC236}">
                <a16:creationId xmlns:a16="http://schemas.microsoft.com/office/drawing/2014/main" id="{208B667A-AA75-4A9A-B8F8-70825ADA75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9075"/>
            <a:ext cx="117062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2025-04-09T19:26:09Z</dcterms:created>
  <dcterms:modified xsi:type="dcterms:W3CDTF">2025-04-09T19:26:09Z</dcterms:modified>
</cp:coreProperties>
</file>