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Guest Feedback Intelligence + Auto-Reply Studio (Ops v4)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Qwen3 via LiteLLM • JSON mode • Enhanced 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