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8" r:id="rId4"/>
    <p:sldId id="272" r:id="rId5"/>
    <p:sldId id="273" r:id="rId6"/>
    <p:sldId id="259" r:id="rId7"/>
    <p:sldId id="270" r:id="rId8"/>
    <p:sldId id="271" r:id="rId9"/>
    <p:sldId id="258" r:id="rId10"/>
    <p:sldId id="265" r:id="rId11"/>
    <p:sldId id="260" r:id="rId12"/>
    <p:sldId id="261" r:id="rId13"/>
    <p:sldId id="262" r:id="rId14"/>
    <p:sldId id="264" r:id="rId15"/>
    <p:sldId id="263" r:id="rId16"/>
    <p:sldId id="266" r:id="rId17"/>
    <p:sldId id="269" r:id="rId18"/>
    <p:sldId id="267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-288" y="-1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4473B-818A-4B4D-AFD1-1AF4C2E6D19D}" type="datetimeFigureOut">
              <a:rPr lang="en-US" smtClean="0"/>
              <a:t>26/11/19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5341E-4516-4F17-924E-A6CCD26C8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390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4473B-818A-4B4D-AFD1-1AF4C2E6D19D}" type="datetimeFigureOut">
              <a:rPr lang="en-US" smtClean="0"/>
              <a:t>26/11/19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5341E-4516-4F17-924E-A6CCD26C8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689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4473B-818A-4B4D-AFD1-1AF4C2E6D19D}" type="datetimeFigureOut">
              <a:rPr lang="en-US" smtClean="0"/>
              <a:t>26/11/19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5341E-4516-4F17-924E-A6CCD26C8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4011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4473B-818A-4B4D-AFD1-1AF4C2E6D19D}" type="datetimeFigureOut">
              <a:rPr lang="en-US" smtClean="0"/>
              <a:t>26/11/19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5341E-4516-4F17-924E-A6CCD26C81C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595456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4473B-818A-4B4D-AFD1-1AF4C2E6D19D}" type="datetimeFigureOut">
              <a:rPr lang="en-US" smtClean="0"/>
              <a:t>26/11/19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5341E-4516-4F17-924E-A6CCD26C8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2758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4473B-818A-4B4D-AFD1-1AF4C2E6D19D}" type="datetimeFigureOut">
              <a:rPr lang="en-US" smtClean="0"/>
              <a:t>26/11/19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5341E-4516-4F17-924E-A6CCD26C8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3273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4473B-818A-4B4D-AFD1-1AF4C2E6D19D}" type="datetimeFigureOut">
              <a:rPr lang="en-US" smtClean="0"/>
              <a:t>26/11/19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5341E-4516-4F17-924E-A6CCD26C8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0041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4473B-818A-4B4D-AFD1-1AF4C2E6D19D}" type="datetimeFigureOut">
              <a:rPr lang="en-US" smtClean="0"/>
              <a:t>26/11/19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5341E-4516-4F17-924E-A6CCD26C8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3382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4473B-818A-4B4D-AFD1-1AF4C2E6D19D}" type="datetimeFigureOut">
              <a:rPr lang="en-US" smtClean="0"/>
              <a:t>26/11/19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5341E-4516-4F17-924E-A6CCD26C8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211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4473B-818A-4B4D-AFD1-1AF4C2E6D19D}" type="datetimeFigureOut">
              <a:rPr lang="en-US" smtClean="0"/>
              <a:t>26/11/19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5341E-4516-4F17-924E-A6CCD26C8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760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4473B-818A-4B4D-AFD1-1AF4C2E6D19D}" type="datetimeFigureOut">
              <a:rPr lang="en-US" smtClean="0"/>
              <a:t>26/11/19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5341E-4516-4F17-924E-A6CCD26C8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402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4473B-818A-4B4D-AFD1-1AF4C2E6D19D}" type="datetimeFigureOut">
              <a:rPr lang="en-US" smtClean="0"/>
              <a:t>26/11/19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5341E-4516-4F17-924E-A6CCD26C8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004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4473B-818A-4B4D-AFD1-1AF4C2E6D19D}" type="datetimeFigureOut">
              <a:rPr lang="en-US" smtClean="0"/>
              <a:t>26/11/19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5341E-4516-4F17-924E-A6CCD26C8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75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4473B-818A-4B4D-AFD1-1AF4C2E6D19D}" type="datetimeFigureOut">
              <a:rPr lang="en-US" smtClean="0"/>
              <a:t>26/11/19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5341E-4516-4F17-924E-A6CCD26C8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017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4473B-818A-4B4D-AFD1-1AF4C2E6D19D}" type="datetimeFigureOut">
              <a:rPr lang="en-US" smtClean="0"/>
              <a:t>26/11/19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5341E-4516-4F17-924E-A6CCD26C8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119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4473B-818A-4B4D-AFD1-1AF4C2E6D19D}" type="datetimeFigureOut">
              <a:rPr lang="en-US" smtClean="0"/>
              <a:t>26/11/19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5341E-4516-4F17-924E-A6CCD26C8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360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4473B-818A-4B4D-AFD1-1AF4C2E6D19D}" type="datetimeFigureOut">
              <a:rPr lang="en-US" smtClean="0"/>
              <a:t>26/11/19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5341E-4516-4F17-924E-A6CCD26C8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091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22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B4473B-818A-4B4D-AFD1-1AF4C2E6D19D}" type="datetimeFigureOut">
              <a:rPr lang="en-US" smtClean="0"/>
              <a:t>26/11/19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05341E-4516-4F17-924E-A6CCD26C8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051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sarahahmed.me/qa-website/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89171F3-8903-40ED-8D8C-37A3C2FCFB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SOFTWARE QUALITY ASSURANCE</a:t>
            </a:r>
          </a:p>
        </p:txBody>
      </p:sp>
    </p:spTree>
    <p:extLst>
      <p:ext uri="{BB962C8B-B14F-4D97-AF65-F5344CB8AC3E}">
        <p14:creationId xmlns:p14="http://schemas.microsoft.com/office/powerpoint/2010/main" val="8872009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F15E9CB-F399-4DFB-ADCF-6562F877B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vs NON_FUNCTIONAL TESTING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1130862C-7F36-421B-9C0B-916F9FDFE3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6971" y="2295685"/>
            <a:ext cx="6677487" cy="392590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B1BC91D5-FDE6-4D81-A504-D215A373EDA0}"/>
              </a:ext>
            </a:extLst>
          </p:cNvPr>
          <p:cNvSpPr txBox="1"/>
          <p:nvPr/>
        </p:nvSpPr>
        <p:spPr>
          <a:xfrm>
            <a:off x="541538" y="2902998"/>
            <a:ext cx="23792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FUNCTIONAL TESTING:</a:t>
            </a:r>
          </a:p>
          <a:p>
            <a:endParaRPr lang="en-US" dirty="0"/>
          </a:p>
          <a:p>
            <a:r>
              <a:rPr lang="en-US" dirty="0"/>
              <a:t>What a system does!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4E1122CD-8829-4E53-B182-62D0FAFE0E48}"/>
              </a:ext>
            </a:extLst>
          </p:cNvPr>
          <p:cNvSpPr txBox="1"/>
          <p:nvPr/>
        </p:nvSpPr>
        <p:spPr>
          <a:xfrm>
            <a:off x="9074458" y="2902998"/>
            <a:ext cx="23792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NON-FUNCTIONAL TESTING:</a:t>
            </a:r>
          </a:p>
          <a:p>
            <a:endParaRPr lang="en-US" dirty="0"/>
          </a:p>
          <a:p>
            <a:r>
              <a:rPr lang="en-US" dirty="0"/>
              <a:t>How WELL a system does!</a:t>
            </a:r>
          </a:p>
        </p:txBody>
      </p:sp>
    </p:spTree>
    <p:extLst>
      <p:ext uri="{BB962C8B-B14F-4D97-AF65-F5344CB8AC3E}">
        <p14:creationId xmlns:p14="http://schemas.microsoft.com/office/powerpoint/2010/main" val="14935834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79884B7-C0A9-4DE4-9629-40358C913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WRITE A TEST CASE?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A4279165-BFE1-43E1-B0AE-3D3070E073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728" y="1484194"/>
            <a:ext cx="11313994" cy="4921088"/>
          </a:xfrm>
        </p:spPr>
      </p:pic>
    </p:spTree>
    <p:extLst>
      <p:ext uri="{BB962C8B-B14F-4D97-AF65-F5344CB8AC3E}">
        <p14:creationId xmlns:p14="http://schemas.microsoft.com/office/powerpoint/2010/main" val="35348058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A237F112-5D9A-4478-9BDB-190D212B65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8740" y="464023"/>
            <a:ext cx="10598026" cy="5472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3283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DA05135-2D58-4F31-BA8A-C8D9F61A2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BUG?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3CA42EDA-D7FA-4C5A-B00E-EBA79E4753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7339" y="1397204"/>
            <a:ext cx="6949776" cy="4864844"/>
          </a:xfrm>
        </p:spPr>
      </p:pic>
    </p:spTree>
    <p:extLst>
      <p:ext uri="{BB962C8B-B14F-4D97-AF65-F5344CB8AC3E}">
        <p14:creationId xmlns:p14="http://schemas.microsoft.com/office/powerpoint/2010/main" val="6161246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3B1DD62-F88D-451F-ACF7-A79AB7F26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54645"/>
          </a:xfrm>
        </p:spPr>
        <p:txBody>
          <a:bodyPr/>
          <a:lstStyle/>
          <a:p>
            <a:r>
              <a:rPr lang="en-US" dirty="0"/>
              <a:t>BUF LIFE CYCLE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D85E1D52-A4CC-47B6-A90F-D5730BA83D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3615" y="1207363"/>
            <a:ext cx="5724769" cy="5440491"/>
          </a:xfrm>
        </p:spPr>
      </p:pic>
    </p:spTree>
    <p:extLst>
      <p:ext uri="{BB962C8B-B14F-4D97-AF65-F5344CB8AC3E}">
        <p14:creationId xmlns:p14="http://schemas.microsoft.com/office/powerpoint/2010/main" val="34262143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CCCA15A-364B-411B-B582-DE927CF6F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598160"/>
          </a:xfrm>
        </p:spPr>
        <p:txBody>
          <a:bodyPr/>
          <a:lstStyle/>
          <a:p>
            <a:r>
              <a:rPr lang="en-US" dirty="0"/>
              <a:t>SEVERITY OF A BUG: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15A25F0D-FD72-4FED-963F-D21D99BCDB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715" y="1318001"/>
            <a:ext cx="7228126" cy="4932648"/>
          </a:xfrm>
        </p:spPr>
      </p:pic>
    </p:spTree>
    <p:extLst>
      <p:ext uri="{BB962C8B-B14F-4D97-AF65-F5344CB8AC3E}">
        <p14:creationId xmlns:p14="http://schemas.microsoft.com/office/powerpoint/2010/main" val="6593895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8A802F9-C0E4-432A-AA46-B2A813E87F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391" y="952087"/>
            <a:ext cx="8946541" cy="4195481"/>
          </a:xfrm>
        </p:spPr>
        <p:txBody>
          <a:bodyPr/>
          <a:lstStyle/>
          <a:p>
            <a:pPr algn="ctr"/>
            <a:r>
              <a:rPr lang="en-US" sz="4800" dirty="0"/>
              <a:t>USE THIS SITE TO TEST: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https://sarahahmed.me/qa-website/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540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8A802F9-C0E4-432A-AA46-B2A813E87F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391" y="952087"/>
            <a:ext cx="8946541" cy="4195481"/>
          </a:xfrm>
        </p:spPr>
        <p:txBody>
          <a:bodyPr/>
          <a:lstStyle/>
          <a:p>
            <a:pPr algn="ctr"/>
            <a:r>
              <a:rPr lang="en-US" sz="4800" dirty="0"/>
              <a:t>Resources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/>
              <a:t>- https://www.guru99.com/levels-of-testing.html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0802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E2843EF0-32ED-415A-B772-93FEA11867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7525" y="1147762"/>
            <a:ext cx="6076950" cy="456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915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269FBB1-4EAC-4CDD-BC3A-661A0E661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SQA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24ADA20-3E6D-4C55-A570-217C3ACF6C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968" y="1514902"/>
            <a:ext cx="9544886" cy="4733498"/>
          </a:xfrm>
        </p:spPr>
        <p:txBody>
          <a:bodyPr>
            <a:normAutofit lnSpcReduction="10000"/>
          </a:bodyPr>
          <a:lstStyle/>
          <a:p>
            <a:r>
              <a:rPr lang="en-US" sz="3200" b="1" dirty="0"/>
              <a:t>Software Quality Assurance</a:t>
            </a:r>
            <a:r>
              <a:rPr lang="en-US" sz="3200" dirty="0"/>
              <a:t> (SQA) is a set of activities for ensuring quality in software engineering processes. It ensures that developed software meets and complies with the </a:t>
            </a:r>
            <a:r>
              <a:rPr lang="en-US" sz="3600" dirty="0"/>
              <a:t>defined</a:t>
            </a:r>
            <a:r>
              <a:rPr lang="en-US" sz="3200" dirty="0"/>
              <a:t> or standardized quality specifications. SQA is an ongoing process within the Software Development Life Cycle (SDLC) that routinely checks the developed software to ensure it meets the desired quality measures.</a:t>
            </a:r>
          </a:p>
        </p:txBody>
      </p:sp>
    </p:spTree>
    <p:extLst>
      <p:ext uri="{BB962C8B-B14F-4D97-AF65-F5344CB8AC3E}">
        <p14:creationId xmlns:p14="http://schemas.microsoft.com/office/powerpoint/2010/main" val="1449595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Software Development Life Cycle</a:t>
            </a:r>
          </a:p>
        </p:txBody>
      </p:sp>
      <p:pic>
        <p:nvPicPr>
          <p:cNvPr id="8" name="Picture 7" descr="sdlc-test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674" y="1316672"/>
            <a:ext cx="8136411" cy="5017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031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SDLC </a:t>
            </a:r>
            <a:r>
              <a:rPr lang="mr-IN"/>
              <a:t>–</a:t>
            </a:r>
            <a:r>
              <a:rPr lang="en-US"/>
              <a:t> Waterfall model</a:t>
            </a:r>
          </a:p>
        </p:txBody>
      </p:sp>
      <p:pic>
        <p:nvPicPr>
          <p:cNvPr id="2" name="Picture 1" descr="jira-waterfall-mode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250" y="1428751"/>
            <a:ext cx="6350000" cy="5080000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7302500" y="2052918"/>
            <a:ext cx="4294188" cy="4195481"/>
          </a:xfrm>
        </p:spPr>
        <p:txBody>
          <a:bodyPr>
            <a:normAutofit/>
          </a:bodyPr>
          <a:lstStyle/>
          <a:p>
            <a:r>
              <a:rPr lang="en-US"/>
              <a:t>Takes months of planning before development can start</a:t>
            </a:r>
          </a:p>
          <a:p>
            <a:r>
              <a:rPr lang="en-US"/>
              <a:t>Testing comes very late. If testing fails, months of planning can be wasted</a:t>
            </a:r>
          </a:p>
          <a:p>
            <a:r>
              <a:rPr lang="en-US"/>
              <a:t>Customer has to wait a long time before deployment</a:t>
            </a:r>
          </a:p>
        </p:txBody>
      </p:sp>
    </p:spTree>
    <p:extLst>
      <p:ext uri="{BB962C8B-B14F-4D97-AF65-F5344CB8AC3E}">
        <p14:creationId xmlns:p14="http://schemas.microsoft.com/office/powerpoint/2010/main" val="972703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SDLC </a:t>
            </a:r>
            <a:r>
              <a:rPr lang="mr-IN"/>
              <a:t>–</a:t>
            </a:r>
            <a:r>
              <a:rPr lang="en-US"/>
              <a:t> Agile model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762000" y="4958043"/>
            <a:ext cx="8286750" cy="4195481"/>
          </a:xfrm>
        </p:spPr>
        <p:txBody>
          <a:bodyPr>
            <a:normAutofit/>
          </a:bodyPr>
          <a:lstStyle/>
          <a:p>
            <a:r>
              <a:rPr lang="en-US"/>
              <a:t>Short 2 week sprints </a:t>
            </a:r>
            <a:r>
              <a:rPr lang="mr-IN"/>
              <a:t>–</a:t>
            </a:r>
            <a:r>
              <a:rPr lang="en-US"/>
              <a:t> each sprint completes all stages of SDLC.</a:t>
            </a:r>
          </a:p>
          <a:p>
            <a:r>
              <a:rPr lang="en-US"/>
              <a:t>Fail fast approach</a:t>
            </a:r>
          </a:p>
        </p:txBody>
      </p:sp>
      <p:pic>
        <p:nvPicPr>
          <p:cNvPr id="3" name="Picture 2" descr="agil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125" y="1516062"/>
            <a:ext cx="8826500" cy="330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000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28E0D4C-6F4D-403F-BDD5-68625C896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TESTING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7EEBD8A9-EDE7-4854-8AAD-F15D2B54F3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6155" y="1376977"/>
            <a:ext cx="5704764" cy="5318971"/>
          </a:xfrm>
        </p:spPr>
      </p:pic>
    </p:spTree>
    <p:extLst>
      <p:ext uri="{BB962C8B-B14F-4D97-AF65-F5344CB8AC3E}">
        <p14:creationId xmlns:p14="http://schemas.microsoft.com/office/powerpoint/2010/main" val="9041206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28E0D4C-6F4D-403F-BDD5-68625C896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/>
              <a:t>Manual Testing</a:t>
            </a:r>
          </a:p>
          <a:p>
            <a:pPr lvl="1"/>
            <a:r>
              <a:rPr lang="en-US"/>
              <a:t>A manual tester (human) is asked to use the app and find bugs</a:t>
            </a:r>
          </a:p>
          <a:p>
            <a:pPr lvl="1"/>
            <a:r>
              <a:rPr lang="en-US"/>
              <a:t>Time consuming</a:t>
            </a:r>
          </a:p>
          <a:p>
            <a:pPr lvl="1"/>
            <a:r>
              <a:rPr lang="en-US"/>
              <a:t>Not repeatable</a:t>
            </a:r>
          </a:p>
          <a:p>
            <a:r>
              <a:rPr lang="en-US" sz="2800"/>
              <a:t>Automated Testing</a:t>
            </a:r>
          </a:p>
          <a:p>
            <a:pPr lvl="1"/>
            <a:r>
              <a:rPr lang="en-US"/>
              <a:t>Tests are written in code by a programmer and performed by the computer</a:t>
            </a:r>
          </a:p>
          <a:p>
            <a:pPr lvl="1"/>
            <a:r>
              <a:rPr lang="en-US"/>
              <a:t>Can be repeated many times</a:t>
            </a:r>
          </a:p>
          <a:p>
            <a:pPr lvl="1"/>
            <a:r>
              <a:rPr lang="en-US"/>
              <a:t>Very fast execution</a:t>
            </a:r>
          </a:p>
          <a:p>
            <a:pPr lvl="1"/>
            <a:r>
              <a:rPr lang="en-US"/>
              <a:t>One time effort of writing (programming) tests</a:t>
            </a:r>
          </a:p>
        </p:txBody>
      </p:sp>
    </p:spTree>
    <p:extLst>
      <p:ext uri="{BB962C8B-B14F-4D97-AF65-F5344CB8AC3E}">
        <p14:creationId xmlns:p14="http://schemas.microsoft.com/office/powerpoint/2010/main" val="703742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28E0D4C-6F4D-403F-BDD5-68625C896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Manual Testing</a:t>
            </a:r>
          </a:p>
        </p:txBody>
      </p:sp>
      <p:pic>
        <p:nvPicPr>
          <p:cNvPr id="7" name="Picture 6" descr="manual-testi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8465" y="1704952"/>
            <a:ext cx="6129793" cy="4486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3545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9D6AD4C-7E0C-45C3-AA34-3677695FB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STLC?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9C18144C-27DC-48AE-B814-D6411FCDC7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9367" y="1198679"/>
            <a:ext cx="8884693" cy="5488724"/>
          </a:xfrm>
        </p:spPr>
      </p:pic>
    </p:spTree>
    <p:extLst>
      <p:ext uri="{BB962C8B-B14F-4D97-AF65-F5344CB8AC3E}">
        <p14:creationId xmlns:p14="http://schemas.microsoft.com/office/powerpoint/2010/main" val="25038298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1367</TotalTime>
  <Words>208</Words>
  <Application>Microsoft Macintosh PowerPoint</Application>
  <PresentationFormat>Custom</PresentationFormat>
  <Paragraphs>41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Ion</vt:lpstr>
      <vt:lpstr>SOFTWARE QUALITY ASSURANCE</vt:lpstr>
      <vt:lpstr>WHAT IS SQA ?</vt:lpstr>
      <vt:lpstr>Software Development Life Cycle</vt:lpstr>
      <vt:lpstr>SDLC – Waterfall model</vt:lpstr>
      <vt:lpstr>SDLC – Agile model</vt:lpstr>
      <vt:lpstr>TYPES OF TESTING</vt:lpstr>
      <vt:lpstr>TYPES OF TESTING</vt:lpstr>
      <vt:lpstr>Manual Testing</vt:lpstr>
      <vt:lpstr>WHAT IS STLC?</vt:lpstr>
      <vt:lpstr>FUNCTIONAL vs NON_FUNCTIONAL TESTING</vt:lpstr>
      <vt:lpstr>HOW TO WRITE A TEST CASE?</vt:lpstr>
      <vt:lpstr>PowerPoint Presentation</vt:lpstr>
      <vt:lpstr>WHAT IS BUG?</vt:lpstr>
      <vt:lpstr>BUF LIFE CYCLE</vt:lpstr>
      <vt:lpstr>SEVERITY OF A BUG: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QUALITY ASSURANCE</dc:title>
  <dc:creator>VenD</dc:creator>
  <cp:lastModifiedBy>Sarah Ahmed</cp:lastModifiedBy>
  <cp:revision>11</cp:revision>
  <dcterms:created xsi:type="dcterms:W3CDTF">2018-10-19T17:21:43Z</dcterms:created>
  <dcterms:modified xsi:type="dcterms:W3CDTF">2019-11-26T07:01:54Z</dcterms:modified>
</cp:coreProperties>
</file>