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9FDA-DFB8-2AB0-1CE2-D9E8109C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1B90F-CDE5-4D9D-8C00-359774F05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BC01D-C1BD-6604-DCE3-C2B5F02D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7F9F-E9B7-416B-87D3-B5D100FF1B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EDA6-26F8-C3D1-C947-BE279202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CACA-66EE-81AF-F234-1C8DFEB1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85BE-154E-4535-BF92-7B77AB5D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3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2148-5F65-EA77-BF96-233CCBD0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6BC96-6500-183F-8707-6F8ABE84A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9827-B9D3-D895-7298-C988F30E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7F9F-E9B7-416B-87D3-B5D100FF1B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3CFB1-54CE-169B-FD05-494A64C7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EBFF-35EA-C996-D957-C33EC3B0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85BE-154E-4535-BF92-7B77AB5D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9939D-217F-292A-91A3-03BA18C22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2A09D-FB97-6EEF-2DE0-5A02E1805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D110-8EB7-D0F5-B6AA-37241893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7F9F-E9B7-416B-87D3-B5D100FF1B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2717F-B948-3260-37A7-9FB661BE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B723E-6B41-CE90-9ECF-8C177E69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85BE-154E-4535-BF92-7B77AB5D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D63E-F2B4-E3A6-38D1-29C3D0F8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58B5-6809-995B-FA6B-0769F6BA2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A17D-BB5D-07B1-22F9-9B1FE911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7F9F-E9B7-416B-87D3-B5D100FF1B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017E-7744-18AB-BE7B-BC6ADC1B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E23A1-2889-7E9E-AF40-E10DCC7D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85BE-154E-4535-BF92-7B77AB5D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36DA-AE87-B227-B81A-355B9BCD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9757C-60ED-8E77-E54F-13B12EA2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314E-F925-9C94-C4D5-09D81473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7F9F-E9B7-416B-87D3-B5D100FF1B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25024-FA04-841B-CF20-37296B4C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9E8F-8732-856E-B5E9-E835DE53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85BE-154E-4535-BF92-7B77AB5D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0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7DF1-FC73-DABE-4863-556C74CD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33EC-B0CA-5CDB-85A4-F6FA96291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AAC08-07E7-954B-192F-6F63F4E4A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88353-AE4A-49E1-5C7F-55D72B84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7F9F-E9B7-416B-87D3-B5D100FF1B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79F96-EE72-4D32-72BA-166067B4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A7FC9-DB4B-B5B8-C494-1132FF3E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85BE-154E-4535-BF92-7B77AB5D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88B8-949B-D28A-3A86-FCAF578E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3A2A-2F92-5289-7F66-57E16C571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C2134-7040-9C58-C72D-50AAD751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5B5B2-A8AD-5BAA-A34A-3B24752D0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5A6BD-E2AA-28BA-AC5F-286650EC7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391F8-3CEF-CD3E-46C9-642802C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7F9F-E9B7-416B-87D3-B5D100FF1B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851CA-BBF9-7A9C-CB42-64DE0F0B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579AB-9800-AD1E-E006-7082FFA1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85BE-154E-4535-BF92-7B77AB5D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2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4EBB-62AE-6666-4C03-86E6524A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02C48-F55C-16D8-53CF-97822337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7F9F-E9B7-416B-87D3-B5D100FF1B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8819-22DA-8493-A990-9A976EB1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53BD2-63AC-9B38-7425-CC96403E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85BE-154E-4535-BF92-7B77AB5DDE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06A1C-0591-187D-0C5A-F98F1740C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07926"/>
            <a:ext cx="12192000" cy="6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6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D1A07-B703-0E81-43BF-2BE29C15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7F9F-E9B7-416B-87D3-B5D100FF1B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454F7-CA5F-7B5B-6EA8-18C54FD5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3245A-A466-9A68-E830-0C1EF409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85BE-154E-4535-BF92-7B77AB5D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DDB0-FBDB-1402-7286-0E6E3424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2D06-0A12-98B0-AA39-68CB6A2D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686F8-26A4-B0D1-6FCD-FDCF57BFE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AAA01-476C-5629-1067-5775CB28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7F9F-E9B7-416B-87D3-B5D100FF1B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4029-718D-1325-C516-FB0BBDDE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E93A3-9F3E-A5F0-9210-0B1A7911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85BE-154E-4535-BF92-7B77AB5D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5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3CEF-A6A3-AB20-E8A8-1E77CBC0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91132-30E6-4812-A6A8-3F09DF20D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AB371-43C6-A9A1-6B58-D5F9FC697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45BDB-497A-8BCF-F152-47FEB849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7F9F-E9B7-416B-87D3-B5D100FF1B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E725-FC2C-D598-D159-6877E153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A62FF-7482-4684-246E-60FA2F11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85BE-154E-4535-BF92-7B77AB5DD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E54FE-C1E5-2510-6946-25D474E1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E2391-A87A-7A96-FFB1-696844CE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16CFB-CCA3-6E54-E37B-41C2BFD65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7F9F-E9B7-416B-87D3-B5D100FF1B2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B5CB-5D7A-9DE2-2708-20907FDBA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4AFF7-7E39-6959-EE77-48839A2A5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85BE-154E-4535-BF92-7B77AB5DDE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2DFEED-746C-3175-60D6-B30C0525FFA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" y="6180375"/>
            <a:ext cx="12207584" cy="6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0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C79F-058D-E2AA-ABEE-6F084A57C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FC7D3-7D4A-5837-F75E-9A2E7D60C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88EC-9919-15D3-02E7-A09B66BA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3E6C-5F0E-D381-6C9A-24BC120E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4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D754-1BF8-DFA3-0DDE-23AD0155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60D3-E217-7631-102E-59DD4778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Siddiqui, Sarah</dc:creator>
  <cp:lastModifiedBy>Siddiqui, Sarah</cp:lastModifiedBy>
  <cp:revision>2</cp:revision>
  <dcterms:created xsi:type="dcterms:W3CDTF">2022-10-20T14:03:46Z</dcterms:created>
  <dcterms:modified xsi:type="dcterms:W3CDTF">2024-10-22T14:47:21Z</dcterms:modified>
</cp:coreProperties>
</file>