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athew" userId="e37e8fdf2f594618" providerId="LiveId" clId="{B2C95BB0-02C4-40C0-8C73-6FE4DB97FB9A}"/>
    <pc:docChg chg="modSld">
      <pc:chgData name="sarah mathew" userId="e37e8fdf2f594618" providerId="LiveId" clId="{B2C95BB0-02C4-40C0-8C73-6FE4DB97FB9A}" dt="2022-03-11T08:24:00.554" v="3" actId="20577"/>
      <pc:docMkLst>
        <pc:docMk/>
      </pc:docMkLst>
      <pc:sldChg chg="modSp mod">
        <pc:chgData name="sarah mathew" userId="e37e8fdf2f594618" providerId="LiveId" clId="{B2C95BB0-02C4-40C0-8C73-6FE4DB97FB9A}" dt="2022-03-11T08:24:00.554" v="3" actId="20577"/>
        <pc:sldMkLst>
          <pc:docMk/>
          <pc:sldMk cId="4043737824" sldId="257"/>
        </pc:sldMkLst>
        <pc:spChg chg="mod">
          <ac:chgData name="sarah mathew" userId="e37e8fdf2f594618" providerId="LiveId" clId="{B2C95BB0-02C4-40C0-8C73-6FE4DB97FB9A}" dt="2022-03-11T08:24:00.554" v="3" actId="20577"/>
          <ac:spMkLst>
            <pc:docMk/>
            <pc:sldMk cId="4043737824" sldId="257"/>
            <ac:spMk id="2" creationId="{78FD68DA-43BA-4508-8DE2-BA9BB7B2FA5B}"/>
          </ac:spMkLst>
        </pc:spChg>
      </pc:sldChg>
      <pc:sldChg chg="modSp mod">
        <pc:chgData name="sarah mathew" userId="e37e8fdf2f594618" providerId="LiveId" clId="{B2C95BB0-02C4-40C0-8C73-6FE4DB97FB9A}" dt="2022-03-11T07:44:56.973" v="0" actId="20577"/>
        <pc:sldMkLst>
          <pc:docMk/>
          <pc:sldMk cId="191714609" sldId="258"/>
        </pc:sldMkLst>
        <pc:spChg chg="mod">
          <ac:chgData name="sarah mathew" userId="e37e8fdf2f594618" providerId="LiveId" clId="{B2C95BB0-02C4-40C0-8C73-6FE4DB97FB9A}" dt="2022-03-11T07:44:56.973" v="0" actId="20577"/>
          <ac:spMkLst>
            <pc:docMk/>
            <pc:sldMk cId="191714609" sldId="258"/>
            <ac:spMk id="2" creationId="{9AB2EA78-AEB3-469B-9025-3B17201A45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errin.com/english/2017/09/14/data-privacy-and-security-are-businesses-imma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100-year-study-on-artificial-intelligence-launche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055" y="2336881"/>
            <a:ext cx="6253317" cy="2139850"/>
          </a:xfrm>
        </p:spPr>
        <p:txBody>
          <a:bodyPr>
            <a:normAutofit fontScale="90000"/>
          </a:bodyPr>
          <a:lstStyle/>
          <a:p>
            <a:r>
              <a:rPr lang="en-US" sz="8000"/>
              <a:t> </a:t>
            </a:r>
            <a:r>
              <a:rPr lang="en-US" sz="8000" dirty="0"/>
              <a:t>Problem solving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Sarah mathew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40F67CB-8D6C-4999-AE15-A8FBB7A69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176" y="1182784"/>
            <a:ext cx="5063402" cy="41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74034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What can the company do 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390" y="2032987"/>
            <a:ext cx="6542063" cy="292001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Identify the business needs of the company and see what the company needs.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*What systems the company needs.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*Prepare a digital transformation road map.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*Result of automation leads to the company focusing on more intelligent tasks.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*Reduce overall cost of finance and increase profitability.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3BCBE-24F1-4C78-8C44-93FCADD1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8121" y="1721792"/>
            <a:ext cx="4798381" cy="32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{717C204A-824F-4197-88F0-63B53494E683}tf56160789_win32</Template>
  <TotalTime>90</TotalTime>
  <Words>66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 Problem solving case</vt:lpstr>
      <vt:lpstr>What can the company do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 Problem solving case</dc:title>
  <dc:creator>sarah mathew</dc:creator>
  <cp:lastModifiedBy>sarah mathew</cp:lastModifiedBy>
  <cp:revision>1</cp:revision>
  <dcterms:created xsi:type="dcterms:W3CDTF">2022-03-11T05:22:42Z</dcterms:created>
  <dcterms:modified xsi:type="dcterms:W3CDTF">2022-03-11T08:24:02Z</dcterms:modified>
</cp:coreProperties>
</file>