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3/31/2022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3/31/2022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Title Lorem Ipsum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Sit Dolor Amet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257078" y="464554"/>
            <a:ext cx="10058400" cy="1345056"/>
          </a:xfrm>
        </p:spPr>
        <p:txBody>
          <a:bodyPr anchor="ctr">
            <a:normAutofit/>
          </a:bodyPr>
          <a:lstStyle/>
          <a:p>
            <a:pPr lvl="0"/>
            <a:r>
              <a:rPr lang="en-US" sz="4800" i="1" dirty="0">
                <a:solidFill>
                  <a:srgbClr val="FFFFFF"/>
                </a:solidFill>
              </a:rPr>
              <a:t>What can the company do?</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274" y="1745202"/>
            <a:ext cx="5379087" cy="4504678"/>
          </a:xfrm>
        </p:spPr>
        <p:txBody>
          <a:bodyPr>
            <a:normAutofit/>
          </a:bodyPr>
          <a:lstStyle/>
          <a:p>
            <a:r>
              <a:rPr lang="en-US" dirty="0">
                <a:solidFill>
                  <a:srgbClr val="FFFFFF"/>
                </a:solidFill>
              </a:rPr>
              <a:t>Big data analysis can be done using </a:t>
            </a:r>
            <a:r>
              <a:rPr lang="en-US" dirty="0" err="1">
                <a:solidFill>
                  <a:srgbClr val="FFFFFF"/>
                </a:solidFill>
              </a:rPr>
              <a:t>mysql.In</a:t>
            </a:r>
            <a:r>
              <a:rPr lang="en-US" dirty="0">
                <a:solidFill>
                  <a:srgbClr val="FFFFFF"/>
                </a:solidFill>
              </a:rPr>
              <a:t> </a:t>
            </a:r>
            <a:r>
              <a:rPr lang="en-US" dirty="0" err="1">
                <a:solidFill>
                  <a:srgbClr val="FFFFFF"/>
                </a:solidFill>
              </a:rPr>
              <a:t>mysql</a:t>
            </a:r>
            <a:r>
              <a:rPr lang="en-US" dirty="0">
                <a:solidFill>
                  <a:srgbClr val="FFFFFF"/>
                </a:solidFill>
              </a:rPr>
              <a:t> they can form tables inputting the data of all the </a:t>
            </a:r>
            <a:r>
              <a:rPr lang="en-US" dirty="0" err="1">
                <a:solidFill>
                  <a:srgbClr val="FFFFFF"/>
                </a:solidFill>
              </a:rPr>
              <a:t>employees.Hence</a:t>
            </a:r>
            <a:r>
              <a:rPr lang="en-US" dirty="0">
                <a:solidFill>
                  <a:srgbClr val="FFFFFF"/>
                </a:solidFill>
              </a:rPr>
              <a:t>, they can search the employees name and get all the information related to it. Python can be used to make websites so users can use keywords to find results to their queries.</a:t>
            </a:r>
          </a:p>
        </p:txBody>
      </p:sp>
      <p:pic>
        <p:nvPicPr>
          <p:cNvPr id="1026" name="Picture 2" descr="Image result for mysql picture">
            <a:extLst>
              <a:ext uri="{FF2B5EF4-FFF2-40B4-BE49-F238E27FC236}">
                <a16:creationId xmlns:a16="http://schemas.microsoft.com/office/drawing/2014/main" id="{BA2FD6F4-5EF8-4B05-9F5A-B595F7172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078" y="1905000"/>
            <a:ext cx="41529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CF57BC35-6AB1-4158-A3FC-A3B308383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2" y="3800781"/>
            <a:ext cx="3885978" cy="291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{DFAE73C9-4F1A-411C-9297-C59AF65227E9}tf56160789_win32</Template>
  <TotalTime>39</TotalTime>
  <Words>71</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Bookman Old Style</vt:lpstr>
      <vt:lpstr>Calibri</vt:lpstr>
      <vt:lpstr>Franklin Gothic Book</vt:lpstr>
      <vt:lpstr>1_RetrospectVTI</vt:lpstr>
      <vt:lpstr>Title Lorem Ipsum</vt:lpstr>
      <vt:lpstr>What can the company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sarah mathew</dc:creator>
  <cp:lastModifiedBy>sarah mathew</cp:lastModifiedBy>
  <cp:revision>1</cp:revision>
  <dcterms:created xsi:type="dcterms:W3CDTF">2022-03-31T05:16:34Z</dcterms:created>
  <dcterms:modified xsi:type="dcterms:W3CDTF">2022-03-31T05:56:31Z</dcterms:modified>
</cp:coreProperties>
</file>