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3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9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6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0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4DAD75-DE0F-4AB1-B053-7B994361BA4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4556A7B-D12F-4E27-BF2C-568173DE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6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99B9-A4EA-446C-99AE-7FD120F6F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-94734"/>
            <a:ext cx="8676222" cy="3200400"/>
          </a:xfrm>
        </p:spPr>
        <p:txBody>
          <a:bodyPr/>
          <a:lstStyle/>
          <a:p>
            <a:r>
              <a:rPr lang="en-US" dirty="0"/>
              <a:t>Advanced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6FE57-F931-458D-931D-21D0552C9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076" y="3898557"/>
            <a:ext cx="9370070" cy="257638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END SEMESTER PROJECT</a:t>
            </a:r>
          </a:p>
          <a:p>
            <a:endParaRPr lang="en-US" sz="4400" b="1" dirty="0"/>
          </a:p>
          <a:p>
            <a:pPr algn="l"/>
            <a:r>
              <a:rPr lang="en-US" sz="1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Submitted to: Dr. Sidra Sultana                                                                  Submitted by: </a:t>
            </a:r>
            <a:r>
              <a:rPr lang="en-US" sz="1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sarah</a:t>
            </a:r>
            <a:r>
              <a:rPr lang="en-US" sz="1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tayyab (212902)</a:t>
            </a:r>
          </a:p>
          <a:p>
            <a:pPr algn="r"/>
            <a:r>
              <a:rPr lang="en-US" sz="1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              </a:t>
            </a:r>
            <a:r>
              <a:rPr lang="en-US" sz="1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Tatheer</a:t>
            </a:r>
            <a:r>
              <a:rPr lang="en-US" sz="1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Zahra (211972)</a:t>
            </a:r>
          </a:p>
          <a:p>
            <a:pPr algn="r"/>
            <a:r>
              <a:rPr lang="en-US" sz="1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         </a:t>
            </a:r>
            <a:r>
              <a:rPr lang="en-US" sz="1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Zoha</a:t>
            </a:r>
            <a:r>
              <a:rPr lang="en-US" sz="1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ahmed</a:t>
            </a:r>
            <a:r>
              <a:rPr lang="en-US" sz="1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(213901)</a:t>
            </a:r>
          </a:p>
        </p:txBody>
      </p:sp>
    </p:spTree>
    <p:extLst>
      <p:ext uri="{BB962C8B-B14F-4D97-AF65-F5344CB8AC3E}">
        <p14:creationId xmlns:p14="http://schemas.microsoft.com/office/powerpoint/2010/main" val="282849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2C24-EE08-458E-83A5-A82DEC9E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516187" cy="181232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Rendering the online users list:</a:t>
            </a:r>
            <a:br>
              <a:rPr lang="en-GB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6D82-4DD8-4A40-9274-F3BAD423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135658"/>
            <a:ext cx="3949571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createMembers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{members} =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members.map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member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=&gt; {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{name, color}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member.authData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&lt;View key={member.id} style={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styles.member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}&gt;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&lt;View style={[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styles.avatar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, {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backgroundColor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: color}]}/&gt;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&lt;Text style={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styles.memberName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}&gt;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&lt;/Text&gt;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&lt;/View&gt;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); }); }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5FC0B-8E9F-42A7-A1BF-1A933D09F29C}"/>
              </a:ext>
            </a:extLst>
          </p:cNvPr>
          <p:cNvSpPr/>
          <p:nvPr/>
        </p:nvSpPr>
        <p:spPr>
          <a:xfrm>
            <a:off x="5461686" y="1963817"/>
            <a:ext cx="5375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createMarkers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() {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{members} =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.state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membersWithLocations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members.filter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inherit"/>
              </a:rPr>
              <a:t>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=&gt; !!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m.location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);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membersWithLocations.map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inherit"/>
              </a:rPr>
              <a:t>member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=&gt; {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{id, location,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authData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} = member;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{name, color}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authData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(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inherit"/>
              </a:rPr>
              <a:t>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inherit"/>
              </a:rPr>
              <a:t>Marker.Animated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inherit"/>
              </a:rPr>
              <a:t> key={id} identifier={id} coordinate={location}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inherit"/>
              </a:rPr>
              <a:t>pinColor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inherit"/>
              </a:rPr>
              <a:t>={color} title={name} /&gt;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); }); }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0450B-D111-4641-ACE7-28C4E1CA5551}"/>
              </a:ext>
            </a:extLst>
          </p:cNvPr>
          <p:cNvSpPr/>
          <p:nvPr/>
        </p:nvSpPr>
        <p:spPr>
          <a:xfrm>
            <a:off x="5811794" y="609600"/>
            <a:ext cx="376469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a typeface="+mj-ea"/>
                <a:cs typeface="+mj-cs"/>
              </a:rPr>
              <a:t>Rendering the map markers:</a:t>
            </a:r>
            <a:br>
              <a:rPr lang="en-US" sz="3200" b="1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3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6805-4599-4479-B8E6-93EDC386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553257" cy="1905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Fitting markers onto the screen:</a:t>
            </a:r>
            <a:br>
              <a:rPr lang="en-GB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BDEB-BFEB-4F08-B67A-F15ED9F8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04" y="2259227"/>
            <a:ext cx="2553257" cy="3124201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fitToMarkersToMap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{members} =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.map.fitToSuppliedMarkers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members.map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</a:rPr>
              <a:t>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=&gt; m.id), true); }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CAAC77-01AA-45B7-8F2D-1ED76716E017}"/>
              </a:ext>
            </a:extLst>
          </p:cNvPr>
          <p:cNvSpPr/>
          <p:nvPr/>
        </p:nvSpPr>
        <p:spPr>
          <a:xfrm>
            <a:off x="4954587" y="22748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doAuthRequest</a:t>
            </a:r>
            <a:r>
              <a:rPr lang="en-US" dirty="0"/>
              <a:t>(</a:t>
            </a:r>
            <a:r>
              <a:rPr lang="en-US" dirty="0" err="1"/>
              <a:t>clientId</a:t>
            </a:r>
            <a:r>
              <a:rPr lang="en-US" dirty="0"/>
              <a:t>, name) { </a:t>
            </a:r>
            <a:r>
              <a:rPr lang="en-US" b="1" dirty="0"/>
              <a:t>let</a:t>
            </a:r>
            <a:r>
              <a:rPr lang="en-US" dirty="0"/>
              <a:t> status; </a:t>
            </a:r>
            <a:r>
              <a:rPr lang="en-US" b="1" dirty="0"/>
              <a:t>return</a:t>
            </a:r>
            <a:r>
              <a:rPr lang="en-US" dirty="0"/>
              <a:t> fetch('http://localhost:3000/auth', { method: 'POST', headers: { 'Accept': 'application/json', 'Content-Type': 'application/json', }, body: </a:t>
            </a:r>
            <a:r>
              <a:rPr lang="en-US" dirty="0" err="1"/>
              <a:t>JSON.stringify</a:t>
            </a:r>
            <a:r>
              <a:rPr lang="en-US" dirty="0"/>
              <a:t>({</a:t>
            </a:r>
            <a:r>
              <a:rPr lang="en-US" dirty="0" err="1"/>
              <a:t>clientId</a:t>
            </a:r>
            <a:r>
              <a:rPr lang="en-US" dirty="0"/>
              <a:t>, name}), }).then(res =&gt; { status = </a:t>
            </a:r>
            <a:r>
              <a:rPr lang="en-US" dirty="0" err="1"/>
              <a:t>res.status</a:t>
            </a:r>
            <a:r>
              <a:rPr lang="en-US" dirty="0"/>
              <a:t>;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res.text</a:t>
            </a:r>
            <a:r>
              <a:rPr lang="en-US" dirty="0"/>
              <a:t>(); }).then(text =&gt; { </a:t>
            </a:r>
            <a:r>
              <a:rPr lang="en-US" b="1" dirty="0"/>
              <a:t>if</a:t>
            </a:r>
            <a:r>
              <a:rPr lang="en-US" dirty="0"/>
              <a:t> (status === 200) { </a:t>
            </a:r>
            <a:r>
              <a:rPr lang="en-US" b="1" dirty="0"/>
              <a:t>return</a:t>
            </a:r>
            <a:r>
              <a:rPr lang="en-US" dirty="0"/>
              <a:t> text; } </a:t>
            </a:r>
            <a:r>
              <a:rPr lang="en-US" b="1" dirty="0"/>
              <a:t>else</a:t>
            </a:r>
            <a:r>
              <a:rPr lang="en-US" dirty="0"/>
              <a:t> { alert(text); } }).catch(error =&gt; </a:t>
            </a:r>
            <a:r>
              <a:rPr lang="en-US" dirty="0" err="1"/>
              <a:t>console.error</a:t>
            </a:r>
            <a:r>
              <a:rPr lang="en-US" dirty="0"/>
              <a:t>(error));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1E05-6D78-4B27-9AF8-C47030C4D908}"/>
              </a:ext>
            </a:extLst>
          </p:cNvPr>
          <p:cNvSpPr/>
          <p:nvPr/>
        </p:nvSpPr>
        <p:spPr>
          <a:xfrm>
            <a:off x="5062152" y="484881"/>
            <a:ext cx="4044778" cy="1096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a typeface="+mj-ea"/>
                <a:cs typeface="+mj-cs"/>
              </a:rPr>
              <a:t>Authenticating the connection: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5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85B2-A138-4EF7-88B7-91046FE2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Authentication Server</a:t>
            </a:r>
            <a:br>
              <a:rPr lang="en-US" b="1" dirty="0">
                <a:effectLst/>
              </a:rPr>
            </a:b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13FD-03AF-4BDE-AA8A-9094A713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24" y="1790699"/>
            <a:ext cx="10004382" cy="327660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/>
              </a:rPr>
              <a:t>const</a:t>
            </a:r>
            <a:r>
              <a:rPr lang="en-US" dirty="0">
                <a:effectLst/>
              </a:rPr>
              <a:t> express = require('express'); </a:t>
            </a:r>
            <a:r>
              <a:rPr lang="en-US" b="1" dirty="0">
                <a:effectLst/>
              </a:rPr>
              <a:t>const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jwt</a:t>
            </a:r>
            <a:r>
              <a:rPr lang="en-US" dirty="0">
                <a:effectLst/>
              </a:rPr>
              <a:t> = require('</a:t>
            </a:r>
            <a:r>
              <a:rPr lang="en-US" dirty="0" err="1">
                <a:effectLst/>
              </a:rPr>
              <a:t>jsonwebtoken</a:t>
            </a:r>
            <a:r>
              <a:rPr lang="en-US" dirty="0">
                <a:effectLst/>
              </a:rPr>
              <a:t>'); </a:t>
            </a:r>
            <a:r>
              <a:rPr lang="en-US" b="1" dirty="0">
                <a:effectLst/>
              </a:rPr>
              <a:t>const</a:t>
            </a:r>
            <a:r>
              <a:rPr lang="en-US" dirty="0">
                <a:effectLst/>
              </a:rPr>
              <a:t> colors = require('./colors'); </a:t>
            </a:r>
            <a:r>
              <a:rPr lang="en-US" b="1" dirty="0">
                <a:effectLst/>
              </a:rPr>
              <a:t>const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bodyParser</a:t>
            </a:r>
            <a:r>
              <a:rPr lang="en-US" dirty="0">
                <a:effectLst/>
              </a:rPr>
              <a:t> = require('body-parser'); </a:t>
            </a:r>
            <a:r>
              <a:rPr lang="en-US" b="1" dirty="0">
                <a:effectLst/>
              </a:rPr>
              <a:t>const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cors</a:t>
            </a:r>
            <a:r>
              <a:rPr lang="en-US" dirty="0">
                <a:effectLst/>
              </a:rPr>
              <a:t> = require('</a:t>
            </a:r>
            <a:r>
              <a:rPr lang="en-US" dirty="0" err="1">
                <a:effectLst/>
              </a:rPr>
              <a:t>cors</a:t>
            </a:r>
            <a:r>
              <a:rPr lang="en-US" dirty="0">
                <a:effectLst/>
              </a:rPr>
              <a:t>'); </a:t>
            </a:r>
            <a:r>
              <a:rPr lang="en-US" b="1" dirty="0">
                <a:effectLst/>
              </a:rPr>
              <a:t>const</a:t>
            </a:r>
            <a:r>
              <a:rPr lang="en-US" dirty="0">
                <a:effectLst/>
              </a:rPr>
              <a:t> app = express(); </a:t>
            </a:r>
            <a:r>
              <a:rPr lang="en-US" dirty="0" err="1">
                <a:effectLst/>
              </a:rPr>
              <a:t>app.use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bodyParser.json</a:t>
            </a:r>
            <a:r>
              <a:rPr lang="en-US" dirty="0">
                <a:effectLst/>
              </a:rPr>
              <a:t>()); </a:t>
            </a:r>
            <a:r>
              <a:rPr lang="en-US" dirty="0" err="1">
                <a:effectLst/>
              </a:rPr>
              <a:t>app.use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cors</a:t>
            </a:r>
            <a:r>
              <a:rPr lang="en-US" dirty="0">
                <a:effectLst/>
              </a:rPr>
              <a:t>()); </a:t>
            </a:r>
            <a:r>
              <a:rPr lang="en-US" dirty="0" err="1">
                <a:effectLst/>
              </a:rPr>
              <a:t>app.post</a:t>
            </a:r>
            <a:r>
              <a:rPr lang="en-US" dirty="0">
                <a:effectLst/>
              </a:rPr>
              <a:t>('/auth', (req, res) =&gt; { </a:t>
            </a:r>
            <a:r>
              <a:rPr lang="en-US" b="1" dirty="0">
                <a:effectLst/>
              </a:rPr>
              <a:t>const</a:t>
            </a:r>
            <a:r>
              <a:rPr lang="en-US" dirty="0">
                <a:effectLst/>
              </a:rPr>
              <a:t> {</a:t>
            </a:r>
            <a:r>
              <a:rPr lang="en-US" dirty="0" err="1">
                <a:effectLst/>
              </a:rPr>
              <a:t>clientId</a:t>
            </a:r>
            <a:r>
              <a:rPr lang="en-US" dirty="0">
                <a:effectLst/>
              </a:rPr>
              <a:t>, name} = </a:t>
            </a:r>
            <a:r>
              <a:rPr lang="en-US" dirty="0" err="1">
                <a:effectLst/>
              </a:rPr>
              <a:t>req.body</a:t>
            </a:r>
            <a:r>
              <a:rPr lang="en-US" dirty="0">
                <a:effectLst/>
              </a:rPr>
              <a:t>;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(!</a:t>
            </a:r>
            <a:r>
              <a:rPr lang="en-US" dirty="0" err="1">
                <a:effectLst/>
              </a:rPr>
              <a:t>clientId</a:t>
            </a:r>
            <a:r>
              <a:rPr lang="en-US" dirty="0">
                <a:effectLst/>
              </a:rPr>
              <a:t> || </a:t>
            </a:r>
            <a:r>
              <a:rPr lang="en-US" dirty="0" err="1">
                <a:effectLst/>
              </a:rPr>
              <a:t>clientId.length</a:t>
            </a:r>
            <a:r>
              <a:rPr lang="en-US" dirty="0">
                <a:effectLst/>
              </a:rPr>
              <a:t> &lt; 1) { </a:t>
            </a:r>
            <a:r>
              <a:rPr lang="en-US" dirty="0" err="1">
                <a:effectLst/>
              </a:rPr>
              <a:t>res.status</a:t>
            </a:r>
            <a:r>
              <a:rPr lang="en-US" dirty="0">
                <a:effectLst/>
              </a:rPr>
              <a:t>(400).send('Invalid ID'); }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(!name || </a:t>
            </a:r>
            <a:r>
              <a:rPr lang="en-US" dirty="0" err="1">
                <a:effectLst/>
              </a:rPr>
              <a:t>name.length</a:t>
            </a:r>
            <a:r>
              <a:rPr lang="en-US" dirty="0">
                <a:effectLst/>
              </a:rPr>
              <a:t> &lt; 1) { </a:t>
            </a:r>
            <a:r>
              <a:rPr lang="en-US" dirty="0" err="1">
                <a:effectLst/>
              </a:rPr>
              <a:t>res.status</a:t>
            </a:r>
            <a:r>
              <a:rPr lang="en-US" dirty="0">
                <a:effectLst/>
              </a:rPr>
              <a:t>(400).send('Invalid name'); } </a:t>
            </a:r>
            <a:r>
              <a:rPr lang="en-US" b="1" dirty="0">
                <a:effectLst/>
              </a:rPr>
              <a:t>const</a:t>
            </a:r>
            <a:r>
              <a:rPr lang="en-US" dirty="0">
                <a:effectLst/>
              </a:rPr>
              <a:t> token = </a:t>
            </a:r>
            <a:r>
              <a:rPr lang="en-US" dirty="0" err="1">
                <a:effectLst/>
              </a:rPr>
              <a:t>jwt.sign</a:t>
            </a:r>
            <a:r>
              <a:rPr lang="en-US" dirty="0">
                <a:effectLst/>
              </a:rPr>
              <a:t>({ client: </a:t>
            </a:r>
            <a:r>
              <a:rPr lang="en-US" dirty="0" err="1">
                <a:effectLst/>
              </a:rPr>
              <a:t>clientId</a:t>
            </a:r>
            <a:r>
              <a:rPr lang="en-US" dirty="0">
                <a:effectLst/>
              </a:rPr>
              <a:t>, channel: '&lt;YOUR_SCALEDRONE_CHANNEL_ID&gt;', permissions: { "^observable-locations$": { publish: true, subscribe: true, history: 50, } }, data: { name, color: </a:t>
            </a:r>
            <a:r>
              <a:rPr lang="en-US" dirty="0" err="1">
                <a:effectLst/>
              </a:rPr>
              <a:t>colors.get</a:t>
            </a:r>
            <a:r>
              <a:rPr lang="en-US" dirty="0">
                <a:effectLst/>
              </a:rPr>
              <a:t>() }, exp: </a:t>
            </a:r>
            <a:r>
              <a:rPr lang="en-US" dirty="0" err="1">
                <a:effectLst/>
              </a:rPr>
              <a:t>Math.floor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Date.now</a:t>
            </a:r>
            <a:r>
              <a:rPr lang="en-US" dirty="0">
                <a:effectLst/>
              </a:rPr>
              <a:t>() / 1000) + 60 * 3 </a:t>
            </a:r>
            <a:r>
              <a:rPr lang="en-US" i="1" dirty="0">
                <a:effectLst/>
              </a:rPr>
              <a:t>// expire in 3 minutes</a:t>
            </a:r>
            <a:r>
              <a:rPr lang="en-US" dirty="0">
                <a:effectLst/>
              </a:rPr>
              <a:t> }, '&lt;YOUR_SCALEDRONE_CHANNEL_SECRET&gt;'); </a:t>
            </a:r>
            <a:r>
              <a:rPr lang="en-US" dirty="0" err="1">
                <a:effectLst/>
              </a:rPr>
              <a:t>res.send</a:t>
            </a:r>
            <a:r>
              <a:rPr lang="en-US" dirty="0">
                <a:effectLst/>
              </a:rPr>
              <a:t>(token); }); </a:t>
            </a:r>
            <a:r>
              <a:rPr lang="en-US" dirty="0" err="1">
                <a:effectLst/>
              </a:rPr>
              <a:t>app.listen</a:t>
            </a:r>
            <a:r>
              <a:rPr lang="en-US" dirty="0">
                <a:effectLst/>
              </a:rPr>
              <a:t>(3000, () =&gt; console.log('Server listening on port 3000'));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5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4F39-B51D-4C89-ABF8-EA5B0067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F265-0946-4BDD-9195-0ED29C16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server-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node index.js</a:t>
            </a:r>
          </a:p>
          <a:p>
            <a:r>
              <a:rPr lang="en-US" dirty="0"/>
              <a:t>Run you emulator</a:t>
            </a:r>
          </a:p>
          <a:p>
            <a:r>
              <a:rPr lang="en-US" dirty="0"/>
              <a:t>Then Run: </a:t>
            </a:r>
            <a:r>
              <a:rPr lang="en-US" dirty="0">
                <a:effectLst/>
              </a:rPr>
              <a:t>node random_movement.js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7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6F0-4047-4B4D-A773-8D0E3112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already present in the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5811-0337-431E-949B-799CBFFC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geographical position of a new user</a:t>
            </a:r>
          </a:p>
          <a:p>
            <a:r>
              <a:rPr lang="en-US" dirty="0"/>
              <a:t>Using maps, finds all your friends near your location on the map</a:t>
            </a:r>
          </a:p>
          <a:p>
            <a:r>
              <a:rPr lang="en-US" dirty="0"/>
              <a:t>Store location of each already member present</a:t>
            </a:r>
          </a:p>
          <a:p>
            <a:r>
              <a:rPr lang="en-US" dirty="0"/>
              <a:t>When a user changes position, find the new location and save it</a:t>
            </a:r>
          </a:p>
        </p:txBody>
      </p:sp>
    </p:spTree>
    <p:extLst>
      <p:ext uri="{BB962C8B-B14F-4D97-AF65-F5344CB8AC3E}">
        <p14:creationId xmlns:p14="http://schemas.microsoft.com/office/powerpoint/2010/main" val="83143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6E1A-D46A-4FB6-B469-7765B1CB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that we added: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33C8-223B-43CC-A0C2-1BDCD48B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converted the app for an android system, it was originally designed for IOS</a:t>
            </a:r>
          </a:p>
        </p:txBody>
      </p:sp>
    </p:spTree>
    <p:extLst>
      <p:ext uri="{BB962C8B-B14F-4D97-AF65-F5344CB8AC3E}">
        <p14:creationId xmlns:p14="http://schemas.microsoft.com/office/powerpoint/2010/main" val="74834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229B-6A9F-4646-97F8-DD7B567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44B-FFBC-4BEC-AA3E-8268BEAA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Emulator was hard to setup</a:t>
            </a:r>
          </a:p>
          <a:p>
            <a:r>
              <a:rPr lang="en-IN" dirty="0">
                <a:effectLst/>
              </a:rPr>
              <a:t>Live reload often caused issues</a:t>
            </a:r>
          </a:p>
          <a:p>
            <a:r>
              <a:rPr lang="en-IN" dirty="0">
                <a:effectLst/>
              </a:rPr>
              <a:t>When adding native code warnings aren't clear that a new build is needed.</a:t>
            </a:r>
          </a:p>
          <a:p>
            <a:r>
              <a:rPr lang="en-US" dirty="0"/>
              <a:t>Maintaining track of files, know the current directory we are in was also hard</a:t>
            </a:r>
          </a:p>
        </p:txBody>
      </p:sp>
    </p:spTree>
    <p:extLst>
      <p:ext uri="{BB962C8B-B14F-4D97-AF65-F5344CB8AC3E}">
        <p14:creationId xmlns:p14="http://schemas.microsoft.com/office/powerpoint/2010/main" val="78537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77F6-01EB-4B9E-B648-A046F282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186F-F109-4877-A6B1-B1C21686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expand the project for user’s that are not in our friends list to suggest new friends.</a:t>
            </a:r>
          </a:p>
          <a:p>
            <a:r>
              <a:rPr lang="en-US" dirty="0"/>
              <a:t> We can also add a new feature that enables us to mark some friends as favorites so their location comes at the top</a:t>
            </a:r>
          </a:p>
          <a:p>
            <a:r>
              <a:rPr lang="en-US" dirty="0"/>
              <a:t>A Notification To your friends whenever you find them on a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8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14E2-D41F-433B-9C6E-534D2C22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8F88-8E24-4C06-A3C6-15FD0B0D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helps you locate your friends, letting you know whether or not a work fellow has arrived yet or if they have skipped the day. The project helped us see some basic differences between iOS coding and android coding. We also learned about </a:t>
            </a:r>
            <a:r>
              <a:rPr lang="en-US" dirty="0" err="1"/>
              <a:t>scaledrone</a:t>
            </a:r>
            <a:r>
              <a:rPr lang="en-US" dirty="0"/>
              <a:t> which was a new thing for us. We also learned how to make use of an existing piece of code for a new project. </a:t>
            </a:r>
          </a:p>
        </p:txBody>
      </p:sp>
    </p:spTree>
    <p:extLst>
      <p:ext uri="{BB962C8B-B14F-4D97-AF65-F5344CB8AC3E}">
        <p14:creationId xmlns:p14="http://schemas.microsoft.com/office/powerpoint/2010/main" val="22017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4230-998A-49AA-A2BF-6FA75B49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8973"/>
            <a:ext cx="9905998" cy="1905000"/>
          </a:xfrm>
        </p:spPr>
        <p:txBody>
          <a:bodyPr>
            <a:normAutofit/>
          </a:bodyPr>
          <a:lstStyle/>
          <a:p>
            <a:r>
              <a:rPr lang="en-US" sz="4800" dirty="0"/>
              <a:t>FIND MY FRIENDS Application</a:t>
            </a:r>
          </a:p>
        </p:txBody>
      </p:sp>
    </p:spTree>
    <p:extLst>
      <p:ext uri="{BB962C8B-B14F-4D97-AF65-F5344CB8AC3E}">
        <p14:creationId xmlns:p14="http://schemas.microsoft.com/office/powerpoint/2010/main" val="265228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346E-022E-4DEB-9E08-50EDE20A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Languages/TOOLS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7026-32A8-462A-98F0-E50F1378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124199"/>
            <a:ext cx="9905998" cy="3124201"/>
          </a:xfrm>
        </p:spPr>
        <p:txBody>
          <a:bodyPr/>
          <a:lstStyle/>
          <a:p>
            <a:r>
              <a:rPr lang="en-US" sz="2400" dirty="0"/>
              <a:t>React-Native-Maps</a:t>
            </a:r>
          </a:p>
          <a:p>
            <a:endParaRPr lang="en-US" sz="2400" dirty="0"/>
          </a:p>
          <a:p>
            <a:r>
              <a:rPr lang="en-US" sz="2400" dirty="0" err="1">
                <a:effectLst/>
              </a:rPr>
              <a:t>Scaledrone</a:t>
            </a:r>
            <a:r>
              <a:rPr lang="en-US" sz="2400" dirty="0">
                <a:effectLst/>
              </a:rPr>
              <a:t> React-Native-Client (</a:t>
            </a:r>
            <a:r>
              <a:rPr lang="en-US" sz="2400" dirty="0" err="1">
                <a:effectLst/>
              </a:rPr>
              <a:t>RealTime</a:t>
            </a:r>
            <a:r>
              <a:rPr lang="en-US" sz="2400" dirty="0">
                <a:effectLst/>
              </a:rPr>
              <a:t> Backend/API)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5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C118-3A31-47C5-BF19-8C8CFBEE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6606"/>
            <a:ext cx="9905998" cy="1905000"/>
          </a:xfrm>
        </p:spPr>
        <p:txBody>
          <a:bodyPr/>
          <a:lstStyle/>
          <a:p>
            <a:r>
              <a:rPr lang="en-GB" dirty="0">
                <a:effectLst/>
              </a:rPr>
              <a:t>This is how our app will work: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0FFB0-F034-439F-8108-126B38BB2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469" y="1866158"/>
            <a:ext cx="6661062" cy="45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7C8E-05DE-4526-948E-B0D018DA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 project is divided into two independent parts: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9595-4F66-4E8F-8641-EA2C49BF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35" y="1866899"/>
            <a:ext cx="9905998" cy="3124201"/>
          </a:xfrm>
        </p:spPr>
        <p:txBody>
          <a:bodyPr/>
          <a:lstStyle/>
          <a:p>
            <a:pPr fontAlgn="base"/>
            <a:r>
              <a:rPr lang="en-GB" b="1" dirty="0">
                <a:effectLst/>
              </a:rPr>
              <a:t>A React Native app.</a:t>
            </a:r>
            <a:r>
              <a:rPr lang="en-GB" dirty="0">
                <a:effectLst/>
              </a:rPr>
              <a:t> </a:t>
            </a:r>
          </a:p>
          <a:p>
            <a:pPr fontAlgn="base"/>
            <a:r>
              <a:rPr lang="en-GB" b="1" dirty="0">
                <a:effectLst/>
              </a:rPr>
              <a:t>An authentication server.</a:t>
            </a:r>
            <a:r>
              <a:rPr lang="en-GB" dirty="0">
                <a:effectLst/>
              </a:rPr>
              <a:t> The server authenticates a joining user and controls which parts of </a:t>
            </a:r>
            <a:r>
              <a:rPr lang="en-GB" dirty="0" err="1">
                <a:effectLst/>
              </a:rPr>
              <a:t>Scaledrone</a:t>
            </a:r>
            <a:r>
              <a:rPr lang="en-GB" dirty="0">
                <a:effectLst/>
              </a:rPr>
              <a:t> they can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1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CD5D-D68E-4198-AA6A-2733F6BF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14" y="109152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</a:rPr>
              <a:t>React Native app: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3C32-78F3-42B1-8310-48EC7B4B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4435"/>
            <a:ext cx="2788036" cy="558115"/>
          </a:xfrm>
        </p:spPr>
        <p:txBody>
          <a:bodyPr/>
          <a:lstStyle/>
          <a:p>
            <a:r>
              <a:rPr lang="en-US" dirty="0"/>
              <a:t>Code for APP.JS:</a:t>
            </a:r>
          </a:p>
          <a:p>
            <a:endParaRPr lang="en-US" dirty="0"/>
          </a:p>
          <a:p>
            <a:endParaRPr lang="en-US" sz="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788AC-5833-4E47-B97E-82ECD71A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3" y="1615013"/>
            <a:ext cx="4988526" cy="4658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28AA2-E948-4740-9909-4264BCD3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70" y="1615013"/>
            <a:ext cx="3955328" cy="4658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40C61-60EB-40E2-9BB5-B97EC1AD7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819" y="1615013"/>
            <a:ext cx="3890468" cy="46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2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D79-E6F8-4AE7-A80B-8D7E2AE6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29265"/>
          </a:xfrm>
        </p:spPr>
        <p:txBody>
          <a:bodyPr/>
          <a:lstStyle/>
          <a:p>
            <a:r>
              <a:rPr lang="en-US" b="1" dirty="0">
                <a:effectLst/>
              </a:rPr>
              <a:t>React Native app:</a:t>
            </a:r>
            <a:br>
              <a:rPr lang="en-US" b="1" dirty="0">
                <a:effectLst/>
              </a:rPr>
            </a:br>
            <a:r>
              <a:rPr lang="en-US" sz="2800" dirty="0">
                <a:effectLst/>
              </a:rPr>
              <a:t>Code For APP.JS: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E0BE8A-3D7C-4E5C-B6FC-D405FAF96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88" y="2038865"/>
            <a:ext cx="2734342" cy="3863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2D85D-C7D1-41F0-905E-EB556D5A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85" y="2015414"/>
            <a:ext cx="3376630" cy="3887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97CE7-7CF4-4A69-B33D-F49BF6BE2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870" y="2015415"/>
            <a:ext cx="2918599" cy="38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6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FEE3-ABB8-4227-8034-ED7DE08A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An authentication server.</a:t>
            </a:r>
            <a:r>
              <a:rPr lang="en-GB" dirty="0">
                <a:effectLst/>
              </a:rPr>
              <a:t> </a:t>
            </a:r>
            <a:br>
              <a:rPr lang="en-GB" dirty="0">
                <a:effectLst/>
              </a:rPr>
            </a:br>
            <a:r>
              <a:rPr lang="en-US" sz="2800" dirty="0">
                <a:effectLst/>
              </a:rPr>
              <a:t>Connecting to </a:t>
            </a:r>
            <a:r>
              <a:rPr lang="en-US" sz="2800" dirty="0" err="1">
                <a:effectLst/>
              </a:rPr>
              <a:t>Scaledrone</a:t>
            </a:r>
            <a:r>
              <a:rPr lang="en-US" sz="2800" dirty="0">
                <a:effectLst/>
              </a:rPr>
              <a:t>:</a:t>
            </a:r>
            <a:br>
              <a:rPr lang="en-US" sz="2800" dirty="0">
                <a:effectLst/>
              </a:rPr>
            </a:b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E2F5-8246-4724-89A7-F801E947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24" y="1028699"/>
            <a:ext cx="9905998" cy="3124201"/>
          </a:xfrm>
        </p:spPr>
        <p:txBody>
          <a:bodyPr/>
          <a:lstStyle/>
          <a:p>
            <a:r>
              <a:rPr lang="en-GB" dirty="0"/>
              <a:t> Just go to scaledrone.com, sign up and create a new </a:t>
            </a:r>
            <a:r>
              <a:rPr lang="en-GB" dirty="0" err="1"/>
              <a:t>Scaledrone</a:t>
            </a:r>
            <a:r>
              <a:rPr lang="en-GB" dirty="0"/>
              <a:t> channel.</a:t>
            </a:r>
          </a:p>
          <a:p>
            <a:r>
              <a:rPr lang="en-GB" dirty="0">
                <a:effectLst/>
              </a:rPr>
              <a:t>Within the </a:t>
            </a:r>
            <a:r>
              <a:rPr lang="en-GB" dirty="0" err="1">
                <a:effectLst/>
              </a:rPr>
              <a:t>Scaledrone</a:t>
            </a:r>
            <a:r>
              <a:rPr lang="en-GB" dirty="0">
                <a:effectLst/>
              </a:rPr>
              <a:t> channel settings, enable the message history and set the authentication setting to </a:t>
            </a:r>
            <a:r>
              <a:rPr lang="en-GB" i="1" dirty="0">
                <a:effectLst/>
              </a:rPr>
              <a:t>Always require authentication</a:t>
            </a:r>
            <a:r>
              <a:rPr lang="en-GB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B56F-AA1C-4C7A-98A1-9A4FF7A6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96" y="3252707"/>
            <a:ext cx="3452555" cy="31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3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4E6-EE05-493A-9E1B-AA6058C9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An authentication server.</a:t>
            </a:r>
            <a:r>
              <a:rPr lang="en-GB" dirty="0">
                <a:effectLst/>
              </a:rPr>
              <a:t> </a:t>
            </a:r>
            <a:br>
              <a:rPr lang="en-GB" dirty="0">
                <a:effectLst/>
              </a:rPr>
            </a:br>
            <a:r>
              <a:rPr lang="en-US" sz="2800" dirty="0">
                <a:effectLst/>
              </a:rPr>
              <a:t>Connecting to </a:t>
            </a:r>
            <a:r>
              <a:rPr lang="en-US" sz="2800" dirty="0" err="1">
                <a:effectLst/>
              </a:rPr>
              <a:t>Scaledrone</a:t>
            </a:r>
            <a:r>
              <a:rPr lang="en-US" sz="2800" dirty="0">
                <a:effectLst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50C6-4588-4B67-AA44-5A1EAD17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Scaledrone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npm</a:t>
            </a:r>
            <a:r>
              <a:rPr lang="en-GB" dirty="0"/>
              <a:t> install </a:t>
            </a:r>
            <a:r>
              <a:rPr lang="en-GB" dirty="0" err="1"/>
              <a:t>scaledrone</a:t>
            </a:r>
            <a:r>
              <a:rPr lang="en-GB" dirty="0"/>
              <a:t>-react-native –save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FE05C-FD29-445F-9DB8-5E711397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97" y="1066799"/>
            <a:ext cx="4139514" cy="5373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38A05-0A57-421B-BECF-FE01F8A0DF7A}"/>
              </a:ext>
            </a:extLst>
          </p:cNvPr>
          <p:cNvSpPr txBox="1"/>
          <p:nvPr/>
        </p:nvSpPr>
        <p:spPr>
          <a:xfrm>
            <a:off x="8396415" y="545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55739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90</TotalTime>
  <Words>957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Consolas</vt:lpstr>
      <vt:lpstr>inherit</vt:lpstr>
      <vt:lpstr>Mesh</vt:lpstr>
      <vt:lpstr>Advanced Programming</vt:lpstr>
      <vt:lpstr>FIND MY FRIENDS Application</vt:lpstr>
      <vt:lpstr>Languages/TOOLS used:</vt:lpstr>
      <vt:lpstr>This is how our app will work:</vt:lpstr>
      <vt:lpstr>The project is divided into two independent parts:</vt:lpstr>
      <vt:lpstr>React Native app: </vt:lpstr>
      <vt:lpstr>React Native app: Code For APP.JS:</vt:lpstr>
      <vt:lpstr>An authentication server.  Connecting to Scaledrone:  </vt:lpstr>
      <vt:lpstr>An authentication server.  Connecting to Scaledrone:</vt:lpstr>
      <vt:lpstr>Rendering the online users list: </vt:lpstr>
      <vt:lpstr>Fitting markers onto the screen: </vt:lpstr>
      <vt:lpstr>Authentication Server  </vt:lpstr>
      <vt:lpstr>Running the application</vt:lpstr>
      <vt:lpstr>Features already present in the application:</vt:lpstr>
      <vt:lpstr>Features that we added:</vt:lpstr>
      <vt:lpstr>Problems:</vt:lpstr>
      <vt:lpstr>Future Work: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hadia tayyab</dc:creator>
  <cp:lastModifiedBy>Daud Cheema</cp:lastModifiedBy>
  <cp:revision>11</cp:revision>
  <dcterms:created xsi:type="dcterms:W3CDTF">2019-12-19T21:27:44Z</dcterms:created>
  <dcterms:modified xsi:type="dcterms:W3CDTF">2019-12-20T08:37:34Z</dcterms:modified>
</cp:coreProperties>
</file>