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64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622AE-B0FF-136F-BECD-9642D873C649}" v="204" dt="2022-06-06T00:16:30.026"/>
    <p1510:client id="{CED233BE-E045-465D-A4B5-360960D50070}" v="210" dt="2022-06-05T09:34:50.440"/>
    <p1510:client id="{D20FF0B3-0A3A-9413-13C1-29C40685C43A}" v="99" dt="2022-06-06T00:28:07.011"/>
    <p1510:client id="{D33C02EE-460F-4E87-8599-D826BB4D1144}" v="104" dt="2022-06-08T12:52:58.745"/>
    <p1510:client id="{D8DCBE66-27C7-BC85-A163-3D1EC86004A2}" v="207" dt="2022-06-06T00:44:43.042"/>
    <p1510:client id="{E0FC8C71-A184-4BF2-8485-2D1D708D98B9}" v="792" dt="2022-06-05T09:56:59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8"/>
  </p:normalViewPr>
  <p:slideViewPr>
    <p:cSldViewPr snapToGrid="0">
      <p:cViewPr varScale="1">
        <p:scale>
          <a:sx n="117" d="100"/>
          <a:sy n="117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wiki.kr/w/SCRU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Process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Group 5:</a:t>
            </a:r>
          </a:p>
          <a:p>
            <a:r>
              <a:rPr lang="en-US" dirty="0">
                <a:ea typeface="+mn-lt"/>
                <a:cs typeface="+mn-lt"/>
              </a:rPr>
              <a:t>Mitchell Follett (a1770751), Sophie Porter (a1780903) and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Sarah Telford (a1810750)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9A8-0C22-2280-F015-17B0748E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FA2B-717C-986D-20F3-9F61D5FE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the agile development methodology SCRUM</a:t>
            </a:r>
          </a:p>
          <a:p>
            <a:pPr lvl="1"/>
            <a:r>
              <a:rPr lang="en-US" dirty="0"/>
              <a:t>1 week sprints</a:t>
            </a:r>
          </a:p>
          <a:p>
            <a:pPr lvl="1"/>
            <a:r>
              <a:rPr lang="en-US" dirty="0"/>
              <a:t>Run by the scrum master (Mitch)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lvl="1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6C9E4EB-F940-FD7A-7F95-24E08AFE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3366" y="1829502"/>
            <a:ext cx="6227064" cy="32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47C9-CA94-4FA5-F60D-476E0CD0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FB83-24F2-569B-76E3-24115B7A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dirty="0"/>
              <a:t>Git pull request approved by another member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US" dirty="0"/>
              <a:t>Review changes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US" dirty="0">
                <a:ea typeface="+mn-lt"/>
                <a:cs typeface="+mn-lt"/>
              </a:rPr>
              <a:t>Communicate to avoid merge conflicts</a:t>
            </a:r>
          </a:p>
          <a:p>
            <a:r>
              <a:rPr lang="en-US" dirty="0">
                <a:ea typeface="+mn-lt"/>
                <a:cs typeface="+mn-lt"/>
              </a:rPr>
              <a:t>Branch for each change</a:t>
            </a:r>
            <a:endParaRPr lang="en-US" dirty="0"/>
          </a:p>
          <a:p>
            <a:pPr marL="742950" lvl="1" indent="-285750"/>
            <a:r>
              <a:rPr lang="en-US" dirty="0">
                <a:ea typeface="+mn-lt"/>
                <a:cs typeface="+mn-lt"/>
              </a:rPr>
              <a:t>Easily reviewable</a:t>
            </a:r>
          </a:p>
          <a:p>
            <a:pPr marL="742950" lvl="1" indent="-285750"/>
            <a:r>
              <a:rPr lang="en-US" dirty="0"/>
              <a:t>Formatted into categories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F034A2-5F11-A547-FD99-3CAA3EE8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889" y="1293275"/>
            <a:ext cx="6202017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3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AD94-AB88-92E2-D93F-5DF70ED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 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DCFD-A1BA-1820-B10E-734525C2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Developed user stories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Create GUI drawings</a:t>
            </a:r>
          </a:p>
          <a:p>
            <a:pPr>
              <a:buFont typeface="Arial"/>
              <a:buChar char="•"/>
            </a:pPr>
            <a:r>
              <a:rPr lang="en-US"/>
              <a:t>Focus on main priorities of the website </a:t>
            </a:r>
          </a:p>
          <a:p>
            <a:pPr lvl="1">
              <a:buFont typeface="Arial"/>
              <a:buChar char="•"/>
            </a:pPr>
            <a:r>
              <a:rPr lang="en-US"/>
              <a:t>Registering candidates</a:t>
            </a:r>
          </a:p>
          <a:p>
            <a:pPr lvl="1">
              <a:buFont typeface="Arial"/>
              <a:buChar char="•"/>
            </a:pPr>
            <a:r>
              <a:rPr lang="en-US"/>
              <a:t>Viewing candidates/parties 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Review and approval from team members before implementation</a:t>
            </a:r>
          </a:p>
          <a:p>
            <a:pPr marL="228600" lvl="1" indent="0">
              <a:buNone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1F23760-6F71-B62A-052C-17FBE389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18150"/>
            <a:ext cx="6227064" cy="3829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67663-A70C-E52E-F8AB-331B78851D56}"/>
              </a:ext>
            </a:extLst>
          </p:cNvPr>
          <p:cNvSpPr txBox="1"/>
          <p:nvPr/>
        </p:nvSpPr>
        <p:spPr>
          <a:xfrm>
            <a:off x="8476192" y="50895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262626"/>
                </a:solidFill>
              </a:rPr>
              <a:t>Registering Candidate</a:t>
            </a:r>
            <a:endParaRPr lang="en-US"/>
          </a:p>
          <a:p>
            <a:pPr algn="r"/>
            <a:r>
              <a:rPr lang="en-US">
                <a:solidFill>
                  <a:srgbClr val="262626"/>
                </a:solidFill>
              </a:rPr>
              <a:t>GUI Drawing</a:t>
            </a:r>
          </a:p>
        </p:txBody>
      </p:sp>
    </p:spTree>
    <p:extLst>
      <p:ext uri="{BB962C8B-B14F-4D97-AF65-F5344CB8AC3E}">
        <p14:creationId xmlns:p14="http://schemas.microsoft.com/office/powerpoint/2010/main" val="199130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53CA-A334-1703-4F74-5C72C2A4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 Iteration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3187-33CD-CA86-80C9-E8C8FC16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Creating the database</a:t>
            </a:r>
          </a:p>
          <a:p>
            <a:r>
              <a:rPr lang="en-US">
                <a:ea typeface="+mn-lt"/>
                <a:cs typeface="+mn-lt"/>
              </a:rPr>
              <a:t>Adding testing to codebase for iteration 1 implementations</a:t>
            </a:r>
            <a:endParaRPr lang="en-US"/>
          </a:p>
          <a:p>
            <a:pPr lvl="1"/>
            <a:r>
              <a:rPr lang="en-US" err="1"/>
              <a:t>Rspec</a:t>
            </a:r>
            <a:r>
              <a:rPr lang="en-US"/>
              <a:t> testing</a:t>
            </a:r>
          </a:p>
          <a:p>
            <a:pPr lvl="1"/>
            <a:r>
              <a:rPr lang="en-US"/>
              <a:t>Cucumber tests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170FBE4-A25E-45BC-3D6A-44566A8F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65" y="1293275"/>
            <a:ext cx="5539666" cy="4279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D11D8-C819-7A7D-B256-1B4A2423979D}"/>
              </a:ext>
            </a:extLst>
          </p:cNvPr>
          <p:cNvSpPr txBox="1"/>
          <p:nvPr/>
        </p:nvSpPr>
        <p:spPr>
          <a:xfrm>
            <a:off x="8476192" y="50895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262626"/>
                </a:solidFill>
              </a:rPr>
              <a:t>Voting System</a:t>
            </a:r>
          </a:p>
          <a:p>
            <a:pPr algn="r"/>
            <a:r>
              <a:rPr lang="en-US">
                <a:solidFill>
                  <a:srgbClr val="262626"/>
                </a:solidFill>
              </a:rPr>
              <a:t>Cucumber Tests</a:t>
            </a:r>
          </a:p>
        </p:txBody>
      </p:sp>
    </p:spTree>
    <p:extLst>
      <p:ext uri="{BB962C8B-B14F-4D97-AF65-F5344CB8AC3E}">
        <p14:creationId xmlns:p14="http://schemas.microsoft.com/office/powerpoint/2010/main" val="103545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B9DA-1DB2-92D6-2B53-5E7F2E90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07A29-FEF0-4293-B035-77F93A67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B9A22-D3E0-4A7A-8188-5F07F6BDC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0F4A25-DB95-CC5A-8B3E-78D6676B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86" y="1122807"/>
            <a:ext cx="646267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0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5C38-966B-0312-235A-F0EB585F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Iteration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E8CA-E82D-9900-A8D7-56B265A9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Expand user stories</a:t>
            </a:r>
            <a:endParaRPr lang="en-US"/>
          </a:p>
          <a:p>
            <a:r>
              <a:rPr lang="en-US"/>
              <a:t>Create GUI drawings</a:t>
            </a:r>
          </a:p>
          <a:p>
            <a:r>
              <a:rPr lang="en-US">
                <a:ea typeface="+mn-lt"/>
                <a:cs typeface="+mn-lt"/>
              </a:rPr>
              <a:t>Expand the capabilities around the main priorities of the website</a:t>
            </a:r>
          </a:p>
          <a:p>
            <a:pPr lvl="1"/>
            <a:r>
              <a:rPr lang="en-US">
                <a:ea typeface="+mn-lt"/>
                <a:cs typeface="+mn-lt"/>
              </a:rPr>
              <a:t>Edit and delete existing candidates </a:t>
            </a:r>
          </a:p>
          <a:p>
            <a:pPr lvl="1"/>
            <a:r>
              <a:rPr lang="en-US">
                <a:ea typeface="+mn-lt"/>
                <a:cs typeface="+mn-lt"/>
              </a:rPr>
              <a:t>Implement voting methods</a:t>
            </a:r>
          </a:p>
          <a:p>
            <a:pPr lvl="2"/>
            <a:r>
              <a:rPr lang="en-US">
                <a:ea typeface="+mn-lt"/>
                <a:cs typeface="+mn-lt"/>
              </a:rPr>
              <a:t>Above the line (vote for parties) </a:t>
            </a:r>
          </a:p>
          <a:p>
            <a:pPr lvl="2"/>
            <a:r>
              <a:rPr lang="en-US">
                <a:ea typeface="+mn-lt"/>
                <a:cs typeface="+mn-lt"/>
              </a:rPr>
              <a:t>Below the line (vote for candidates)</a:t>
            </a:r>
            <a:endParaRPr lang="en-US"/>
          </a:p>
          <a:p>
            <a:r>
              <a:rPr lang="en-US"/>
              <a:t>Review and approval from team members before implementation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39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47E0-55DE-A748-0C68-AEE9E6ED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 Iteration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0FAE-5797-7A26-0CEB-97340807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Authentication of users 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/admin can access the registration of users and view votes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/public can vote for candidate or parties</a:t>
            </a:r>
          </a:p>
          <a:p>
            <a:pPr>
              <a:lnSpc>
                <a:spcPct val="90000"/>
              </a:lnSpc>
            </a:pPr>
            <a:r>
              <a:rPr lang="en-US" sz="1400"/>
              <a:t>Fixing the appearance of the website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Fixing the CSS and styles sheets for the website to match GUI </a:t>
            </a:r>
          </a:p>
          <a:p>
            <a:pPr>
              <a:lnSpc>
                <a:spcPct val="90000"/>
              </a:lnSpc>
            </a:pPr>
            <a:r>
              <a:rPr lang="en-US" sz="1400"/>
              <a:t>Develop tests for iteration 3 implementations </a:t>
            </a:r>
          </a:p>
          <a:p>
            <a:pPr lvl="1">
              <a:lnSpc>
                <a:spcPct val="90000"/>
              </a:lnSpc>
            </a:pPr>
            <a:r>
              <a:rPr lang="en-US" sz="1400" err="1"/>
              <a:t>Rspec</a:t>
            </a:r>
            <a:r>
              <a:rPr lang="en-US" sz="1400"/>
              <a:t> testing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Cucumber testing</a:t>
            </a:r>
          </a:p>
          <a:p>
            <a:pPr marL="228600" lvl="1" indent="0">
              <a:lnSpc>
                <a:spcPct val="90000"/>
              </a:lnSpc>
              <a:buNone/>
            </a:pP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FBAA8D6-785C-EACE-3B3E-24947F0B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20528"/>
            <a:ext cx="6227064" cy="3424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49438-EE7D-3861-84AE-5DA87755BDA0}"/>
              </a:ext>
            </a:extLst>
          </p:cNvPr>
          <p:cNvSpPr txBox="1"/>
          <p:nvPr/>
        </p:nvSpPr>
        <p:spPr>
          <a:xfrm>
            <a:off x="7999942" y="5089525"/>
            <a:ext cx="3219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262626"/>
                </a:solidFill>
              </a:rPr>
              <a:t>Voting Above and Below Line</a:t>
            </a:r>
            <a:endParaRPr lang="en-US"/>
          </a:p>
          <a:p>
            <a:pPr algn="r"/>
            <a:r>
              <a:rPr lang="en-US">
                <a:solidFill>
                  <a:srgbClr val="262626"/>
                </a:solidFill>
              </a:rPr>
              <a:t>GUI Drawing</a:t>
            </a:r>
          </a:p>
        </p:txBody>
      </p:sp>
    </p:spTree>
    <p:extLst>
      <p:ext uri="{BB962C8B-B14F-4D97-AF65-F5344CB8AC3E}">
        <p14:creationId xmlns:p14="http://schemas.microsoft.com/office/powerpoint/2010/main" val="21315497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232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Arial,Sans-Serif</vt:lpstr>
      <vt:lpstr>Gill Sans MT</vt:lpstr>
      <vt:lpstr>Parcel</vt:lpstr>
      <vt:lpstr>Group Process Presentation</vt:lpstr>
      <vt:lpstr>Agile</vt:lpstr>
      <vt:lpstr>Git</vt:lpstr>
      <vt:lpstr> Iteration 1</vt:lpstr>
      <vt:lpstr> Iteration 2</vt:lpstr>
      <vt:lpstr>DATABASE</vt:lpstr>
      <vt:lpstr> Iteration 3</vt:lpstr>
      <vt:lpstr> Iteration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Sophie Louise Porter (Student)</cp:lastModifiedBy>
  <cp:revision>116</cp:revision>
  <dcterms:created xsi:type="dcterms:W3CDTF">2022-06-05T08:26:25Z</dcterms:created>
  <dcterms:modified xsi:type="dcterms:W3CDTF">2022-06-08T12:59:16Z</dcterms:modified>
</cp:coreProperties>
</file>