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Nunito SemiBold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Nunito ExtraBold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A6280-E22B-435E-9E9F-F6D26BA1F67C}">
  <a:tblStyle styleId="{F25A6280-E22B-435E-9E9F-F6D26BA1F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d8b797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d8b797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d8b797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d8b797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2b3168f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2b3168f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3d8b797d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3d8b797d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d8b797d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3d8b797d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d8b797d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d8b797d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d8b797d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3d8b797d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{F25A6280-E22B-435E-9E9F-F6D26BA1F67C}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641703" y="4938710"/>
            <a:ext cx="58611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2493454" y="736816"/>
            <a:ext cx="4157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1373695" y="1067371"/>
            <a:ext cx="63966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701192" y="4884269"/>
            <a:ext cx="69876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E7E7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4">
            <a:alphaModFix/>
          </a:blip>
          <a:srcRect t="5277" b="5277"/>
          <a:stretch/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ctrTitle"/>
          </p:nvPr>
        </p:nvSpPr>
        <p:spPr>
          <a:xfrm>
            <a:off x="2210200" y="744575"/>
            <a:ext cx="682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Presentation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idea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tackle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implications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ML model to solve the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data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</a:p>
          <a:p>
            <a:pPr lvl="0" indent="-336550"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description of significant manipulations made to raw data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showing the factors most heavily impacting the target attribute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from the graphs showing the factors most heavily impacting the target attribute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ML model and its parameters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most important factors used by the ML model for prediction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key performance metrics for training and test data in tabular format for comparison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based on interpretation of the model input variables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on additional data sources for model improvement, model implementation in real world, and potential business benefits from model.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Nunito SemiBold</vt:lpstr>
      <vt:lpstr>Calibri</vt:lpstr>
      <vt:lpstr>Nunito</vt:lpstr>
      <vt:lpstr>Tahoma</vt:lpstr>
      <vt:lpstr>Nunito ExtraBold</vt:lpstr>
      <vt:lpstr>Arial</vt:lpstr>
      <vt:lpstr>Simple Light</vt:lpstr>
      <vt:lpstr>Just Logo</vt:lpstr>
      <vt:lpstr>Business Presentation</vt:lpstr>
      <vt:lpstr>Contents</vt:lpstr>
      <vt:lpstr>Business Problem Overview and Solution Approach</vt:lpstr>
      <vt:lpstr>Data Overview</vt:lpstr>
      <vt:lpstr>EDA</vt:lpstr>
      <vt:lpstr>Model Performance Summary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Arijit Das</cp:lastModifiedBy>
  <cp:revision>3</cp:revision>
  <dcterms:modified xsi:type="dcterms:W3CDTF">2021-03-19T19:06:05Z</dcterms:modified>
</cp:coreProperties>
</file>