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4" r:id="rId4"/>
    <p:sldId id="260" r:id="rId5"/>
    <p:sldId id="259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81FE-1440-774E-968A-0D362B5760EB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1D163-0A58-7B48-A8FF-658D0C16E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C517-CFF9-5E4F-9BF3-9A545844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F552E-998D-334E-9752-6DFC0E61C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09E3C-CD64-E04D-9D44-7EC44FFE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10D-B94C-494C-9EED-111BDE4C361D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9AD25-3F7B-994C-9F59-D41482A3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5C8E2-5023-EC4E-A70B-2B766BFC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2CE0-E04F-294E-87A7-B38B9527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8809D-3691-5348-9F8D-4DE5CB13D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AEF9-6D64-BF4D-95EC-9DD0587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E5-9231-894E-80A5-02ED81313F9D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39610-FBA3-2342-8EE5-D8C202AB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4174-B7A3-5346-BFE4-32DC431E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9807C-DE94-7E48-AEA5-BACE379EF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8D899-C604-1444-9869-0AD3DEDF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0923-6BB3-6342-A260-1AA18C97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2D29-C6CD-D646-B8D4-BE6D0812A43F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DBF-7A64-EB46-9486-2F8EE3E2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199C6-C949-8E4A-859F-9C7B167C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C1BA-40FC-AA42-9B2E-65922C0B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9FBC-B938-9744-B857-A0BA39002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A3DA-F396-8B40-AC78-01EAD33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25D8-F836-1D4D-8C67-40148EE8A128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0DEE-45F1-E84E-BB02-91BEBFA8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E46-413E-DB4C-9E3A-DCE47156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1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414-D962-F847-96C7-92E6556F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25277-E0A9-924D-81A4-5C27E553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5FFE-2C5D-9145-88FB-DAD82B2D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48E-FCCB-FD4F-A025-BB418A107914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5C3F-B31E-F94A-A3EA-AF375303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41F6-030D-284E-8CBB-04D57D4B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E43C-8676-FE40-8A5B-2C3B23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F53C-AF4C-E849-B612-59618E034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FCB16-B717-FF46-825F-084D2A1A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80062-418B-0744-9E4B-03863304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F3E5-CA52-EC40-A4E6-5FBCBBFB511B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A6657-D6E5-6F44-9B27-B9D1FD5A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BDDFE-D6F9-C148-BABF-C40FBCD9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5B34-3E61-0B46-BAE9-FC79F865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0315C-854D-A94D-9105-6469892D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82BC1-090E-284C-B35B-BBD8226F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76870-D544-1A4A-A923-39A1260D3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54F8F-21AA-734E-8036-10EE1133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EE388-8700-6C4A-A605-04B38342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ACA4-44E8-054D-97D2-054125D0B114}" type="datetime1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40679-C4FE-4C4A-AEBF-B9AC42BA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04D50-D9BD-9F40-BEF9-25849B0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D44DB-DAA1-FC43-B0E5-7BC9D8F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AEEDF-61A7-F048-8718-A3EEDFA1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ED15-A750-E143-85D4-2D26C9C18428}" type="datetime1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3E01E-06C4-3547-B272-6D6BB921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D714F-4C4B-2E48-BE0B-83B9D661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5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CD341-DC0E-DC46-8873-02D18302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4F967-636A-E043-B2E0-DF2DF438D737}" type="datetime1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9AF3B-EE5E-544A-BE9C-1D005899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7B253-E2AD-B04A-A183-91FF2874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9E1-F095-AB46-B81F-B1FE71E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62EC-AEF6-604C-851F-D0591AD8D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1FF14-3BBF-2A45-9946-B2BF1E543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2583-89B6-4641-AC6E-E672C3CB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936E-9690-DF4B-8646-28DDF81AE62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BFEEE-4DCE-CC4C-82D3-07846418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172E-062A-8640-B111-66C1AC20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3178-64C0-DF4B-96E1-0E8E83E3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8DB73-D59B-6B4E-B6EE-6277CF0E4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5C98-1466-5B48-B31F-BFDA21F1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205FA-7B45-B842-9880-EB6590A2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837C9-C882-AC4A-8A29-88E38A1CB9E8}" type="datetime1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0C2C6-13EC-DE46-92E4-167B8E20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7D5D-1E19-7749-96AE-32D7FDC7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F5AB5-F25D-E348-BE6D-84044846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6F78A-F865-5C4E-8C76-4EF01FD2E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CA7D3-5422-BA4A-9F3B-AE5855D85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1431-ABE0-F945-8024-349377C6AFDC}" type="datetime1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2EFB-69D3-1F43-AE57-FF7826D42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BABF-94D7-F342-A556-63377BBF4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19F2-F257-CF49-B302-F47EFDBF8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4C5D1-FE0B-B94E-B344-6B312935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Seasonality of COVID-19 in Cobb County, 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9D114-6CAA-B343-AE9C-022FC4A8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Sarah Tillman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F98B-00A5-2540-9D60-CDC392BB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0576" y="6356350"/>
            <a:ext cx="27685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 sz="90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9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0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205B70B4-E616-B34F-ADD5-B8F9A104B215}"/>
              </a:ext>
            </a:extLst>
          </p:cNvPr>
          <p:cNvSpPr txBox="1"/>
          <p:nvPr/>
        </p:nvSpPr>
        <p:spPr>
          <a:xfrm>
            <a:off x="-2" y="338328"/>
            <a:ext cx="12192002" cy="160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  </a:t>
            </a:r>
            <a:r>
              <a:rPr lang="en-US" sz="4000" dirty="0">
                <a:latin typeface="+mj-lt"/>
              </a:rPr>
              <a:t>Demographics: Cobb County, GA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D2DA8E-8E56-BF46-8A33-5575BC4F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072974"/>
            <a:ext cx="5276088" cy="2638042"/>
          </a:xfrm>
          <a:prstGeom prst="rect">
            <a:avLst/>
          </a:prstGeom>
        </p:spPr>
      </p:pic>
      <p:pic>
        <p:nvPicPr>
          <p:cNvPr id="50" name="Picture 49" descr="Chart&#10;&#10;Description automatically generated with medium confidence">
            <a:extLst>
              <a:ext uri="{FF2B5EF4-FFF2-40B4-BE49-F238E27FC236}">
                <a16:creationId xmlns:a16="http://schemas.microsoft.com/office/drawing/2014/main" id="{E5F1F424-FFB1-6342-96A0-983B0065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072974"/>
            <a:ext cx="5276088" cy="2638042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20B4C50-D46E-0E48-BC34-9E96480A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E935F7-71F9-3748-B079-83122339383A}"/>
              </a:ext>
            </a:extLst>
          </p:cNvPr>
          <p:cNvSpPr txBox="1"/>
          <p:nvPr/>
        </p:nvSpPr>
        <p:spPr>
          <a:xfrm>
            <a:off x="321564" y="6472052"/>
            <a:ext cx="515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ACS 5-Year Data Estimates (2019)</a:t>
            </a:r>
          </a:p>
        </p:txBody>
      </p:sp>
    </p:spTree>
    <p:extLst>
      <p:ext uri="{BB962C8B-B14F-4D97-AF65-F5344CB8AC3E}">
        <p14:creationId xmlns:p14="http://schemas.microsoft.com/office/powerpoint/2010/main" val="335602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C0C65-F140-6E45-9FDA-F915819920FB}"/>
              </a:ext>
            </a:extLst>
          </p:cNvPr>
          <p:cNvSpPr txBox="1"/>
          <p:nvPr/>
        </p:nvSpPr>
        <p:spPr>
          <a:xfrm>
            <a:off x="0" y="640091"/>
            <a:ext cx="4619869" cy="2788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COVID-19 Cumulative Case Counts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D9FF9-A5ED-AB45-9866-D80A4B13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470" y="6356350"/>
            <a:ext cx="689322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 algn="l">
                <a:spcAft>
                  <a:spcPts val="600"/>
                </a:spcAft>
              </a:pPr>
              <a:t>3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F39A79A-225E-2F49-A4FE-9AD0DC286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"/>
          <a:stretch/>
        </p:blipFill>
        <p:spPr>
          <a:xfrm>
            <a:off x="5401733" y="1442622"/>
            <a:ext cx="6134234" cy="39727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224E8C-2203-874A-8367-111BE9DC5FAE}"/>
              </a:ext>
            </a:extLst>
          </p:cNvPr>
          <p:cNvSpPr txBox="1"/>
          <p:nvPr/>
        </p:nvSpPr>
        <p:spPr>
          <a:xfrm>
            <a:off x="5275903" y="6217909"/>
            <a:ext cx="4770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17350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5CAD5C-FE40-7345-AD7E-08D2AC27835F}"/>
              </a:ext>
            </a:extLst>
          </p:cNvPr>
          <p:cNvSpPr txBox="1"/>
          <p:nvPr/>
        </p:nvSpPr>
        <p:spPr>
          <a:xfrm>
            <a:off x="0" y="338328"/>
            <a:ext cx="12192000" cy="160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+mj-lt"/>
              </a:rPr>
              <a:t>  COVID-19 Cumulative Case Rates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7D5DC64E-EDBE-1846-9C2E-68F6496DB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0" r="6657" b="-3"/>
          <a:stretch/>
        </p:blipFill>
        <p:spPr>
          <a:xfrm>
            <a:off x="640080" y="2746075"/>
            <a:ext cx="5276088" cy="329184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09B3A5F-BE74-EE48-B128-88E2558708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" r="6187"/>
          <a:stretch/>
        </p:blipFill>
        <p:spPr>
          <a:xfrm>
            <a:off x="6272784" y="2746075"/>
            <a:ext cx="5276088" cy="329184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49EEE-B5C6-5B41-B34C-E2BD1CE2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24E49-D3FD-EF43-AF2F-AC549C1F8A5E}"/>
              </a:ext>
            </a:extLst>
          </p:cNvPr>
          <p:cNvSpPr txBox="1"/>
          <p:nvPr/>
        </p:nvSpPr>
        <p:spPr>
          <a:xfrm>
            <a:off x="321564" y="6468675"/>
            <a:ext cx="587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340599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1F4783-005A-F549-B91D-70A969061188}"/>
              </a:ext>
            </a:extLst>
          </p:cNvPr>
          <p:cNvSpPr txBox="1"/>
          <p:nvPr/>
        </p:nvSpPr>
        <p:spPr>
          <a:xfrm>
            <a:off x="-2" y="338328"/>
            <a:ext cx="12192002" cy="1605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+mj-lt"/>
              </a:rPr>
              <a:t>  COVID-19 Daily Case Rates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Chart, line chart, histogram&#10;&#10;Description automatically generated">
            <a:extLst>
              <a:ext uri="{FF2B5EF4-FFF2-40B4-BE49-F238E27FC236}">
                <a16:creationId xmlns:a16="http://schemas.microsoft.com/office/drawing/2014/main" id="{EBCD5D9C-AED1-F747-A60F-FBCC3118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809169"/>
            <a:ext cx="5276088" cy="3165651"/>
          </a:xfrm>
          <a:prstGeom prst="rect">
            <a:avLst/>
          </a:prstGeom>
        </p:spPr>
      </p:pic>
      <p:pic>
        <p:nvPicPr>
          <p:cNvPr id="32" name="Picture 31" descr="Chart, line chart&#10;&#10;Description automatically generated">
            <a:extLst>
              <a:ext uri="{FF2B5EF4-FFF2-40B4-BE49-F238E27FC236}">
                <a16:creationId xmlns:a16="http://schemas.microsoft.com/office/drawing/2014/main" id="{F4D513DE-A06D-E142-B1FE-5D584733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2855335"/>
            <a:ext cx="5276088" cy="30733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700DDE-BC95-624D-8FE2-42381DC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37EC3-C207-4244-8DBB-A9439BEC0DC8}"/>
              </a:ext>
            </a:extLst>
          </p:cNvPr>
          <p:cNvSpPr txBox="1"/>
          <p:nvPr/>
        </p:nvSpPr>
        <p:spPr>
          <a:xfrm>
            <a:off x="391114" y="6398116"/>
            <a:ext cx="577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40113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7F5BF4-5198-7C4D-85BD-4AA81F2B6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004330"/>
              </p:ext>
            </p:extLst>
          </p:nvPr>
        </p:nvGraphicFramePr>
        <p:xfrm>
          <a:off x="2032000" y="2208207"/>
          <a:ext cx="8128000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29359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6680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1901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81687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1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Races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4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8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54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110.92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3683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A588363-3483-2D44-9A8C-C09CECDFE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21013"/>
              </p:ext>
            </p:extLst>
          </p:nvPr>
        </p:nvGraphicFramePr>
        <p:xfrm>
          <a:off x="2032000" y="4753287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2677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81701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95428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4395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4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8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141.52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619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06D0B2-FAF0-4E45-AC49-C41FC1DC4118}"/>
              </a:ext>
            </a:extLst>
          </p:cNvPr>
          <p:cNvSpPr txBox="1"/>
          <p:nvPr/>
        </p:nvSpPr>
        <p:spPr>
          <a:xfrm>
            <a:off x="0" y="-29315"/>
            <a:ext cx="121920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endParaRPr lang="en-US" sz="4000" dirty="0"/>
          </a:p>
          <a:p>
            <a:r>
              <a:rPr lang="en-US" sz="4000" dirty="0">
                <a:latin typeface="+mj-lt"/>
              </a:rPr>
              <a:t>  Average Number of New Cases per Day</a:t>
            </a:r>
          </a:p>
          <a:p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B092B-F8DF-CC44-9B2F-5D34E43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19F2-F257-CF49-B302-F47EFDBF8D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5DEBB-5243-E247-918A-FE70F4B2FE11}"/>
              </a:ext>
            </a:extLst>
          </p:cNvPr>
          <p:cNvSpPr txBox="1"/>
          <p:nvPr/>
        </p:nvSpPr>
        <p:spPr>
          <a:xfrm>
            <a:off x="0" y="557784"/>
            <a:ext cx="4639055" cy="287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latin typeface="+mj-lt"/>
              </a:rPr>
              <a:t>COVID-19 Daily Confirmed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0145E92-D0B0-5A46-A805-C1B7E66C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51675"/>
            <a:ext cx="6019331" cy="3551404"/>
          </a:xfrm>
          <a:prstGeom prst="rect">
            <a:avLst/>
          </a:prstGeom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1B8498-E5C3-D74C-8C43-3095DE92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16419F2-F257-CF49-B302-F47EFDBF8DAD}" type="slidenum">
              <a:rPr lang="en-US">
                <a:solidFill>
                  <a:srgbClr val="30303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30303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4C4BF-11B8-E545-B709-1D9B8CBC1C71}"/>
              </a:ext>
            </a:extLst>
          </p:cNvPr>
          <p:cNvSpPr txBox="1"/>
          <p:nvPr/>
        </p:nvSpPr>
        <p:spPr>
          <a:xfrm>
            <a:off x="5123688" y="6374239"/>
            <a:ext cx="413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Data: </a:t>
            </a:r>
            <a:r>
              <a:rPr lang="en-US" sz="1200" dirty="0" err="1"/>
              <a:t>Broadstreet</a:t>
            </a:r>
            <a:r>
              <a:rPr lang="en-US" sz="1200" dirty="0"/>
              <a:t> COVID-19 Data Project (2021)</a:t>
            </a:r>
          </a:p>
        </p:txBody>
      </p:sp>
    </p:spTree>
    <p:extLst>
      <p:ext uri="{BB962C8B-B14F-4D97-AF65-F5344CB8AC3E}">
        <p14:creationId xmlns:p14="http://schemas.microsoft.com/office/powerpoint/2010/main" val="17465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134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Seasonality of COVID-19 in Cobb County, 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Seasonality of COVID-19 in Cobb County, GA</dc:title>
  <dc:creator>sarahtillman09@gmail.com</dc:creator>
  <cp:lastModifiedBy>sarahtillman09@gmail.com</cp:lastModifiedBy>
  <cp:revision>16</cp:revision>
  <dcterms:created xsi:type="dcterms:W3CDTF">2021-06-15T13:59:56Z</dcterms:created>
  <dcterms:modified xsi:type="dcterms:W3CDTF">2021-06-15T21:08:57Z</dcterms:modified>
</cp:coreProperties>
</file>