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262" r:id="rId3"/>
    <p:sldId id="263" r:id="rId4"/>
    <p:sldId id="259" r:id="rId5"/>
    <p:sldId id="261" r:id="rId6"/>
    <p:sldId id="258" r:id="rId7"/>
    <p:sldId id="266" r:id="rId8"/>
    <p:sldId id="260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4"/>
    <p:restoredTop sz="94599"/>
  </p:normalViewPr>
  <p:slideViewPr>
    <p:cSldViewPr snapToGrid="0" snapToObjects="1">
      <p:cViewPr varScale="1">
        <p:scale>
          <a:sx n="117" d="100"/>
          <a:sy n="117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12901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967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83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68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184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94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708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18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36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057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83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4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9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slide" Target="slid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4.xml"/><Relationship Id="rId4" Type="http://schemas.openxmlformats.org/officeDocument/2006/relationships/slide" Target="slide1.xml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slide" Target="slide6.xml"/><Relationship Id="rId4" Type="http://schemas.openxmlformats.org/officeDocument/2006/relationships/slide" Target="slide1.xml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1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l="36468" t="6318" r="36794" b="16817"/>
          <a:stretch/>
        </p:blipFill>
        <p:spPr>
          <a:xfrm>
            <a:off x="3376925" y="108174"/>
            <a:ext cx="2405597" cy="48854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>
            <a:hlinkClick r:id="rId4" action="ppaction://hlinksldjump"/>
          </p:cNvPr>
          <p:cNvSpPr/>
          <p:nvPr/>
        </p:nvSpPr>
        <p:spPr>
          <a:xfrm>
            <a:off x="4415325" y="4445950"/>
            <a:ext cx="328800" cy="32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>
            <a:hlinkClick r:id="rId5" action="ppaction://hlinksldjump"/>
          </p:cNvPr>
          <p:cNvSpPr/>
          <p:nvPr/>
        </p:nvSpPr>
        <p:spPr>
          <a:xfrm>
            <a:off x="3601575" y="1270550"/>
            <a:ext cx="1980900" cy="49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 dirty="0"/>
              <a:t>Living room </a:t>
            </a:r>
            <a:endParaRPr lang="en" sz="1000" dirty="0"/>
          </a:p>
        </p:txBody>
      </p:sp>
      <p:sp>
        <p:nvSpPr>
          <p:cNvPr id="87" name="Shape 87"/>
          <p:cNvSpPr/>
          <p:nvPr/>
        </p:nvSpPr>
        <p:spPr>
          <a:xfrm>
            <a:off x="3561550" y="690300"/>
            <a:ext cx="2020800" cy="43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dirty="0"/>
              <a:t>Groups</a:t>
            </a:r>
            <a:endParaRPr lang="en" dirty="0"/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C7F1F412-E90A-4DD5-A1ED-54CDC998BA3D}"/>
              </a:ext>
            </a:extLst>
          </p:cNvPr>
          <p:cNvSpPr/>
          <p:nvPr/>
        </p:nvSpPr>
        <p:spPr>
          <a:xfrm>
            <a:off x="5209422" y="833131"/>
            <a:ext cx="188181" cy="218955"/>
          </a:xfrm>
          <a:prstGeom prst="mathPlus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154ED-AACE-4B81-B81C-F04B9EE11FFB}"/>
              </a:ext>
            </a:extLst>
          </p:cNvPr>
          <p:cNvSpPr/>
          <p:nvPr/>
        </p:nvSpPr>
        <p:spPr>
          <a:xfrm>
            <a:off x="5178641" y="825909"/>
            <a:ext cx="249744" cy="2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hape 79">
            <a:extLst>
              <a:ext uri="{FF2B5EF4-FFF2-40B4-BE49-F238E27FC236}">
                <a16:creationId xmlns:a16="http://schemas.microsoft.com/office/drawing/2014/main" id="{898B7965-A177-4273-B2D4-7EC025A8B4CD}"/>
              </a:ext>
            </a:extLst>
          </p:cNvPr>
          <p:cNvSpPr/>
          <p:nvPr/>
        </p:nvSpPr>
        <p:spPr>
          <a:xfrm>
            <a:off x="3601575" y="1889015"/>
            <a:ext cx="1980900" cy="49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 dirty="0"/>
              <a:t>Bedroom </a:t>
            </a:r>
            <a:endParaRPr lang="en" sz="1000" dirty="0"/>
          </a:p>
        </p:txBody>
      </p:sp>
      <p:sp>
        <p:nvSpPr>
          <p:cNvPr id="20" name="Shape 79">
            <a:hlinkClick r:id="rId6" action="ppaction://hlinksldjump"/>
            <a:extLst>
              <a:ext uri="{FF2B5EF4-FFF2-40B4-BE49-F238E27FC236}">
                <a16:creationId xmlns:a16="http://schemas.microsoft.com/office/drawing/2014/main" id="{CCBDB255-88E0-4D79-BA82-FCE0E8CA0E47}"/>
              </a:ext>
            </a:extLst>
          </p:cNvPr>
          <p:cNvSpPr/>
          <p:nvPr/>
        </p:nvSpPr>
        <p:spPr>
          <a:xfrm>
            <a:off x="3601575" y="2499836"/>
            <a:ext cx="1980900" cy="49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 dirty="0"/>
              <a:t>Hallway</a:t>
            </a:r>
            <a:endParaRPr lang="en" sz="1000" dirty="0"/>
          </a:p>
        </p:txBody>
      </p:sp>
    </p:spTree>
  </p:cSld>
  <p:clrMapOvr>
    <a:masterClrMapping/>
  </p:clrMapOvr>
  <p:transition spd="slow" advClick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l="36468" t="6318" r="36794" b="16817"/>
          <a:stretch/>
        </p:blipFill>
        <p:spPr>
          <a:xfrm>
            <a:off x="3376925" y="108174"/>
            <a:ext cx="2405597" cy="48854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>
            <a:hlinkClick r:id="rId4" action="ppaction://hlinksldjump"/>
          </p:cNvPr>
          <p:cNvSpPr/>
          <p:nvPr/>
        </p:nvSpPr>
        <p:spPr>
          <a:xfrm>
            <a:off x="4415325" y="4445950"/>
            <a:ext cx="328800" cy="32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3561550" y="690300"/>
            <a:ext cx="2020800" cy="43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dirty="0"/>
              <a:t>Plug </a:t>
            </a:r>
            <a:endParaRPr lang="e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E02185-743C-4796-9015-7B9BC3FD0D91}"/>
              </a:ext>
            </a:extLst>
          </p:cNvPr>
          <p:cNvSpPr txBox="1"/>
          <p:nvPr/>
        </p:nvSpPr>
        <p:spPr>
          <a:xfrm>
            <a:off x="3531930" y="2304678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u="sng" dirty="0"/>
              <a:t>Timers</a:t>
            </a:r>
          </a:p>
        </p:txBody>
      </p:sp>
      <p:sp>
        <p:nvSpPr>
          <p:cNvPr id="2" name="Rectangle: Rounded Corners 1">
            <a:hlinkClick r:id="rId5" action="ppaction://hlinksldjump"/>
            <a:extLst>
              <a:ext uri="{FF2B5EF4-FFF2-40B4-BE49-F238E27FC236}">
                <a16:creationId xmlns:a16="http://schemas.microsoft.com/office/drawing/2014/main" id="{A3257243-8F90-47D6-8D55-DAF5866FD8A0}"/>
              </a:ext>
            </a:extLst>
          </p:cNvPr>
          <p:cNvSpPr/>
          <p:nvPr/>
        </p:nvSpPr>
        <p:spPr>
          <a:xfrm>
            <a:off x="5140423" y="2560325"/>
            <a:ext cx="441927" cy="134195"/>
          </a:xfrm>
          <a:prstGeom prst="round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F12AC-977E-42C9-BDBA-B0E581C40534}"/>
              </a:ext>
            </a:extLst>
          </p:cNvPr>
          <p:cNvSpPr txBox="1"/>
          <p:nvPr/>
        </p:nvSpPr>
        <p:spPr>
          <a:xfrm>
            <a:off x="3511915" y="2504313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On, everyday, 17.30</a:t>
            </a:r>
          </a:p>
        </p:txBody>
      </p:sp>
      <p:pic>
        <p:nvPicPr>
          <p:cNvPr id="5" name="Picture 4">
            <a:hlinkClick r:id="rId6" action="ppaction://hlinksldjump"/>
            <a:extLst>
              <a:ext uri="{FF2B5EF4-FFF2-40B4-BE49-F238E27FC236}">
                <a16:creationId xmlns:a16="http://schemas.microsoft.com/office/drawing/2014/main" id="{CEF76FCA-0876-4F2E-B80A-433FC451F1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6243" y="1516778"/>
            <a:ext cx="566959" cy="56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06577"/>
      </p:ext>
    </p:extLst>
  </p:cSld>
  <p:clrMapOvr>
    <a:masterClrMapping/>
  </p:clrMapOvr>
  <p:transition spd="slow" advClick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l="36468" t="6318" r="36794" b="16817"/>
          <a:stretch/>
        </p:blipFill>
        <p:spPr>
          <a:xfrm>
            <a:off x="3376925" y="108174"/>
            <a:ext cx="2405597" cy="48854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>
            <a:hlinkClick r:id="rId4" action="ppaction://hlinksldjump"/>
          </p:cNvPr>
          <p:cNvSpPr/>
          <p:nvPr/>
        </p:nvSpPr>
        <p:spPr>
          <a:xfrm>
            <a:off x="4415325" y="4445950"/>
            <a:ext cx="328800" cy="32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>
            <a:hlinkClick r:id="rId5" action="ppaction://hlinksldjump"/>
          </p:cNvPr>
          <p:cNvSpPr/>
          <p:nvPr/>
        </p:nvSpPr>
        <p:spPr>
          <a:xfrm>
            <a:off x="3601575" y="1270550"/>
            <a:ext cx="1980900" cy="49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 dirty="0"/>
              <a:t>Lamp</a:t>
            </a:r>
            <a:endParaRPr lang="en" sz="1000" dirty="0"/>
          </a:p>
        </p:txBody>
      </p:sp>
      <p:sp>
        <p:nvSpPr>
          <p:cNvPr id="87" name="Shape 87"/>
          <p:cNvSpPr/>
          <p:nvPr/>
        </p:nvSpPr>
        <p:spPr>
          <a:xfrm>
            <a:off x="3561550" y="690300"/>
            <a:ext cx="2020800" cy="43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dirty="0"/>
              <a:t>Devices</a:t>
            </a:r>
            <a:endParaRPr lang="en" dirty="0"/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C7F1F412-E90A-4DD5-A1ED-54CDC998BA3D}"/>
              </a:ext>
            </a:extLst>
          </p:cNvPr>
          <p:cNvSpPr/>
          <p:nvPr/>
        </p:nvSpPr>
        <p:spPr>
          <a:xfrm>
            <a:off x="5209422" y="833131"/>
            <a:ext cx="188181" cy="218955"/>
          </a:xfrm>
          <a:prstGeom prst="mathPlus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154ED-AACE-4B81-B81C-F04B9EE11FFB}"/>
              </a:ext>
            </a:extLst>
          </p:cNvPr>
          <p:cNvSpPr/>
          <p:nvPr/>
        </p:nvSpPr>
        <p:spPr>
          <a:xfrm>
            <a:off x="5178641" y="825909"/>
            <a:ext cx="249744" cy="2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hape 79">
            <a:extLst>
              <a:ext uri="{FF2B5EF4-FFF2-40B4-BE49-F238E27FC236}">
                <a16:creationId xmlns:a16="http://schemas.microsoft.com/office/drawing/2014/main" id="{898B7965-A177-4273-B2D4-7EC025A8B4CD}"/>
              </a:ext>
            </a:extLst>
          </p:cNvPr>
          <p:cNvSpPr/>
          <p:nvPr/>
        </p:nvSpPr>
        <p:spPr>
          <a:xfrm>
            <a:off x="3601575" y="1889015"/>
            <a:ext cx="1980900" cy="49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 dirty="0"/>
              <a:t>Main light</a:t>
            </a:r>
            <a:endParaRPr lang="en" sz="1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7D49CCF-2F5A-4E35-8788-04D73BAAD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6100" y="1949112"/>
            <a:ext cx="375505" cy="375505"/>
          </a:xfrm>
          <a:prstGeom prst="rect">
            <a:avLst/>
          </a:prstGeom>
        </p:spPr>
      </p:pic>
      <p:pic>
        <p:nvPicPr>
          <p:cNvPr id="13" name="Picture 12">
            <a:hlinkClick r:id="rId7" action="ppaction://hlinksldjump"/>
            <a:extLst>
              <a:ext uri="{FF2B5EF4-FFF2-40B4-BE49-F238E27FC236}">
                <a16:creationId xmlns:a16="http://schemas.microsoft.com/office/drawing/2014/main" id="{0BD6C855-3325-4313-9A12-9A52F7A01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4453" y="1371110"/>
            <a:ext cx="325238" cy="32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1107"/>
      </p:ext>
    </p:extLst>
  </p:cSld>
  <p:clrMapOvr>
    <a:masterClrMapping/>
  </p:clrMapOvr>
  <p:transition spd="slow"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l="36468" t="6318" r="36794" b="16817"/>
          <a:stretch/>
        </p:blipFill>
        <p:spPr>
          <a:xfrm>
            <a:off x="3376925" y="108174"/>
            <a:ext cx="2405597" cy="48854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>
            <a:hlinkClick r:id="rId4" action="ppaction://hlinksldjump"/>
          </p:cNvPr>
          <p:cNvSpPr/>
          <p:nvPr/>
        </p:nvSpPr>
        <p:spPr>
          <a:xfrm>
            <a:off x="4415325" y="4445950"/>
            <a:ext cx="328800" cy="32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>
            <a:hlinkClick r:id="rId5" action="ppaction://hlinksldjump"/>
          </p:cNvPr>
          <p:cNvSpPr/>
          <p:nvPr/>
        </p:nvSpPr>
        <p:spPr>
          <a:xfrm>
            <a:off x="3601575" y="1270550"/>
            <a:ext cx="1980900" cy="49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 dirty="0"/>
              <a:t>Plug 1</a:t>
            </a:r>
            <a:endParaRPr lang="en" sz="1000" dirty="0"/>
          </a:p>
        </p:txBody>
      </p:sp>
      <p:sp>
        <p:nvSpPr>
          <p:cNvPr id="87" name="Shape 87"/>
          <p:cNvSpPr/>
          <p:nvPr/>
        </p:nvSpPr>
        <p:spPr>
          <a:xfrm>
            <a:off x="3561550" y="690300"/>
            <a:ext cx="2020800" cy="43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dirty="0"/>
              <a:t>Devices</a:t>
            </a:r>
            <a:endParaRPr lang="en" dirty="0"/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C7F1F412-E90A-4DD5-A1ED-54CDC998BA3D}"/>
              </a:ext>
            </a:extLst>
          </p:cNvPr>
          <p:cNvSpPr/>
          <p:nvPr/>
        </p:nvSpPr>
        <p:spPr>
          <a:xfrm>
            <a:off x="5209422" y="833131"/>
            <a:ext cx="188181" cy="218955"/>
          </a:xfrm>
          <a:prstGeom prst="mathPlus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154ED-AACE-4B81-B81C-F04B9EE11FFB}"/>
              </a:ext>
            </a:extLst>
          </p:cNvPr>
          <p:cNvSpPr/>
          <p:nvPr/>
        </p:nvSpPr>
        <p:spPr>
          <a:xfrm>
            <a:off x="5178641" y="825909"/>
            <a:ext cx="249744" cy="2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587440-5CB0-4D4B-B897-BA94F0B9A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43" y="1368844"/>
            <a:ext cx="313943" cy="31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8393"/>
      </p:ext>
    </p:extLst>
  </p:cSld>
  <p:clrMapOvr>
    <a:masterClrMapping/>
  </p:clrMapOvr>
  <p:transition spd="slow" advClick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l="36468" t="6318" r="36794" b="16817"/>
          <a:stretch/>
        </p:blipFill>
        <p:spPr>
          <a:xfrm>
            <a:off x="3376925" y="108174"/>
            <a:ext cx="2405597" cy="48854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>
            <a:hlinkClick r:id="rId4" action="ppaction://hlinksldjump"/>
          </p:cNvPr>
          <p:cNvSpPr/>
          <p:nvPr/>
        </p:nvSpPr>
        <p:spPr>
          <a:xfrm>
            <a:off x="4415325" y="4445950"/>
            <a:ext cx="328800" cy="32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3561550" y="690300"/>
            <a:ext cx="2020800" cy="43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dirty="0"/>
              <a:t>Lamp</a:t>
            </a:r>
            <a:endParaRPr lang="en" dirty="0"/>
          </a:p>
        </p:txBody>
      </p:sp>
      <p:pic>
        <p:nvPicPr>
          <p:cNvPr id="8" name="Picture 7">
            <a:hlinkClick r:id="rId5" action="ppaction://hlinksldjump"/>
            <a:extLst>
              <a:ext uri="{FF2B5EF4-FFF2-40B4-BE49-F238E27FC236}">
                <a16:creationId xmlns:a16="http://schemas.microsoft.com/office/drawing/2014/main" id="{A2C40ECD-2615-4D6B-A5A3-8970F1DB9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1270" y="1453919"/>
            <a:ext cx="541459" cy="5414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91C54D-9CF1-48B2-85EE-1AF5B4D5FD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550" y="2724171"/>
            <a:ext cx="1969766" cy="2557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EA8443-7C05-400E-AA51-B5C720B6EEC2}"/>
              </a:ext>
            </a:extLst>
          </p:cNvPr>
          <p:cNvSpPr txBox="1"/>
          <p:nvPr/>
        </p:nvSpPr>
        <p:spPr>
          <a:xfrm>
            <a:off x="3576296" y="2144331"/>
            <a:ext cx="449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F1958D-A442-4010-9A3F-4577BC167650}"/>
              </a:ext>
            </a:extLst>
          </p:cNvPr>
          <p:cNvSpPr txBox="1"/>
          <p:nvPr/>
        </p:nvSpPr>
        <p:spPr>
          <a:xfrm>
            <a:off x="5175303" y="2144331"/>
            <a:ext cx="449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E02185-743C-4796-9015-7B9BC3FD0D91}"/>
              </a:ext>
            </a:extLst>
          </p:cNvPr>
          <p:cNvSpPr txBox="1"/>
          <p:nvPr/>
        </p:nvSpPr>
        <p:spPr>
          <a:xfrm>
            <a:off x="3539238" y="3114085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u="sng" dirty="0"/>
              <a:t>Timers</a:t>
            </a:r>
          </a:p>
        </p:txBody>
      </p:sp>
      <p:sp>
        <p:nvSpPr>
          <p:cNvPr id="2" name="Rectangle: Rounded Corners 1">
            <a:hlinkClick r:id="rId8" action="ppaction://hlinksldjump"/>
            <a:extLst>
              <a:ext uri="{FF2B5EF4-FFF2-40B4-BE49-F238E27FC236}">
                <a16:creationId xmlns:a16="http://schemas.microsoft.com/office/drawing/2014/main" id="{A3257243-8F90-47D6-8D55-DAF5866FD8A0}"/>
              </a:ext>
            </a:extLst>
          </p:cNvPr>
          <p:cNvSpPr/>
          <p:nvPr/>
        </p:nvSpPr>
        <p:spPr>
          <a:xfrm>
            <a:off x="5013729" y="3321420"/>
            <a:ext cx="441927" cy="134195"/>
          </a:xfrm>
          <a:prstGeom prst="round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F12AC-977E-42C9-BDBA-B0E581C40534}"/>
              </a:ext>
            </a:extLst>
          </p:cNvPr>
          <p:cNvSpPr txBox="1"/>
          <p:nvPr/>
        </p:nvSpPr>
        <p:spPr>
          <a:xfrm>
            <a:off x="3531930" y="3265406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On, everyday, 17.30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886494-198E-461F-A006-599E961BB9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6367" y="2141379"/>
            <a:ext cx="2131165" cy="56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81995"/>
      </p:ext>
    </p:extLst>
  </p:cSld>
  <p:clrMapOvr>
    <a:masterClrMapping/>
  </p:clrMapOvr>
  <p:transition spd="slow"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l="36468" t="6318" r="36794" b="16817"/>
          <a:stretch/>
        </p:blipFill>
        <p:spPr>
          <a:xfrm>
            <a:off x="3376925" y="108174"/>
            <a:ext cx="2405597" cy="48854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>
            <a:hlinkClick r:id="rId4" action="ppaction://hlinksldjump"/>
          </p:cNvPr>
          <p:cNvSpPr/>
          <p:nvPr/>
        </p:nvSpPr>
        <p:spPr>
          <a:xfrm>
            <a:off x="4415325" y="4445950"/>
            <a:ext cx="328800" cy="32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3561550" y="690300"/>
            <a:ext cx="2020800" cy="43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dirty="0"/>
              <a:t>Lamp</a:t>
            </a:r>
            <a:endParaRPr lang="en" dirty="0"/>
          </a:p>
        </p:txBody>
      </p:sp>
      <p:pic>
        <p:nvPicPr>
          <p:cNvPr id="8" name="Picture 7">
            <a:hlinkClick r:id="rId5" action="ppaction://hlinksldjump"/>
            <a:extLst>
              <a:ext uri="{FF2B5EF4-FFF2-40B4-BE49-F238E27FC236}">
                <a16:creationId xmlns:a16="http://schemas.microsoft.com/office/drawing/2014/main" id="{A2C40ECD-2615-4D6B-A5A3-8970F1DB9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2666" y="1256811"/>
            <a:ext cx="738568" cy="7385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568A22-E0AF-4211-A49A-75CB419617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6367" y="2141379"/>
            <a:ext cx="2131165" cy="5647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91C54D-9CF1-48B2-85EE-1AF5B4D5FD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550" y="2724171"/>
            <a:ext cx="1969766" cy="2557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EA8443-7C05-400E-AA51-B5C720B6EEC2}"/>
              </a:ext>
            </a:extLst>
          </p:cNvPr>
          <p:cNvSpPr txBox="1"/>
          <p:nvPr/>
        </p:nvSpPr>
        <p:spPr>
          <a:xfrm>
            <a:off x="3576296" y="2144331"/>
            <a:ext cx="449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F1958D-A442-4010-9A3F-4577BC167650}"/>
              </a:ext>
            </a:extLst>
          </p:cNvPr>
          <p:cNvSpPr txBox="1"/>
          <p:nvPr/>
        </p:nvSpPr>
        <p:spPr>
          <a:xfrm>
            <a:off x="5175303" y="2144331"/>
            <a:ext cx="449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E02185-743C-4796-9015-7B9BC3FD0D91}"/>
              </a:ext>
            </a:extLst>
          </p:cNvPr>
          <p:cNvSpPr txBox="1"/>
          <p:nvPr/>
        </p:nvSpPr>
        <p:spPr>
          <a:xfrm>
            <a:off x="3539238" y="3114085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u="sng" dirty="0"/>
              <a:t>Timers</a:t>
            </a:r>
          </a:p>
        </p:txBody>
      </p:sp>
      <p:sp>
        <p:nvSpPr>
          <p:cNvPr id="2" name="Rectangle: Rounded Corners 1">
            <a:hlinkClick r:id="rId9" action="ppaction://hlinksldjump"/>
            <a:extLst>
              <a:ext uri="{FF2B5EF4-FFF2-40B4-BE49-F238E27FC236}">
                <a16:creationId xmlns:a16="http://schemas.microsoft.com/office/drawing/2014/main" id="{A3257243-8F90-47D6-8D55-DAF5866FD8A0}"/>
              </a:ext>
            </a:extLst>
          </p:cNvPr>
          <p:cNvSpPr/>
          <p:nvPr/>
        </p:nvSpPr>
        <p:spPr>
          <a:xfrm>
            <a:off x="5013729" y="3321420"/>
            <a:ext cx="441927" cy="134195"/>
          </a:xfrm>
          <a:prstGeom prst="round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F12AC-977E-42C9-BDBA-B0E581C40534}"/>
              </a:ext>
            </a:extLst>
          </p:cNvPr>
          <p:cNvSpPr txBox="1"/>
          <p:nvPr/>
        </p:nvSpPr>
        <p:spPr>
          <a:xfrm>
            <a:off x="3531930" y="3265406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On, everyday, 17.30</a:t>
            </a:r>
          </a:p>
        </p:txBody>
      </p:sp>
    </p:spTree>
    <p:extLst>
      <p:ext uri="{BB962C8B-B14F-4D97-AF65-F5344CB8AC3E}">
        <p14:creationId xmlns:p14="http://schemas.microsoft.com/office/powerpoint/2010/main" val="334170567"/>
      </p:ext>
    </p:extLst>
  </p:cSld>
  <p:clrMapOvr>
    <a:masterClrMapping/>
  </p:clrMapOvr>
  <p:transition spd="slow" advClick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l="36468" t="6318" r="36794" b="16817"/>
          <a:stretch/>
        </p:blipFill>
        <p:spPr>
          <a:xfrm>
            <a:off x="3376925" y="129024"/>
            <a:ext cx="2405597" cy="48854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>
            <a:hlinkClick r:id="rId4" action="ppaction://hlinksldjump"/>
          </p:cNvPr>
          <p:cNvSpPr/>
          <p:nvPr/>
        </p:nvSpPr>
        <p:spPr>
          <a:xfrm>
            <a:off x="4415325" y="4445950"/>
            <a:ext cx="328800" cy="32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3561550" y="690300"/>
            <a:ext cx="2020800" cy="43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dirty="0"/>
              <a:t>Living room lamp</a:t>
            </a:r>
            <a:endParaRPr lang="en" dirty="0"/>
          </a:p>
        </p:txBody>
      </p:sp>
      <p:pic>
        <p:nvPicPr>
          <p:cNvPr id="27" name="Picture 26">
            <a:hlinkClick r:id="rId5" action="ppaction://hlinksldjump"/>
            <a:extLst>
              <a:ext uri="{FF2B5EF4-FFF2-40B4-BE49-F238E27FC236}">
                <a16:creationId xmlns:a16="http://schemas.microsoft.com/office/drawing/2014/main" id="{8127D229-0AE8-4C8A-A825-40F9724B19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899394" y="1300629"/>
            <a:ext cx="409797" cy="40979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3B694EE-5483-4A77-95C8-218F72E9BE41}"/>
              </a:ext>
            </a:extLst>
          </p:cNvPr>
          <p:cNvSpPr txBox="1"/>
          <p:nvPr/>
        </p:nvSpPr>
        <p:spPr>
          <a:xfrm>
            <a:off x="3638681" y="1394712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Set state to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98128ED-37CD-422C-BF52-2F85B6B69CAF}"/>
              </a:ext>
            </a:extLst>
          </p:cNvPr>
          <p:cNvSpPr/>
          <p:nvPr/>
        </p:nvSpPr>
        <p:spPr>
          <a:xfrm>
            <a:off x="4961860" y="4033284"/>
            <a:ext cx="552893" cy="219739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hlinkClick r:id="rId4" action="ppaction://hlinksldjump"/>
              </a:rPr>
              <a:t>Save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31D34-E891-41FB-9892-4C750BAE69F4}"/>
              </a:ext>
            </a:extLst>
          </p:cNvPr>
          <p:cNvSpPr txBox="1"/>
          <p:nvPr/>
        </p:nvSpPr>
        <p:spPr>
          <a:xfrm>
            <a:off x="3638681" y="1925428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714498-8904-4047-995E-34F591F7B798}"/>
              </a:ext>
            </a:extLst>
          </p:cNvPr>
          <p:cNvSpPr/>
          <p:nvPr/>
        </p:nvSpPr>
        <p:spPr>
          <a:xfrm>
            <a:off x="4196316" y="1925428"/>
            <a:ext cx="1318437" cy="219739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17.30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0E82A1-353F-4EA8-A11E-AF1928795C16}"/>
              </a:ext>
            </a:extLst>
          </p:cNvPr>
          <p:cNvSpPr txBox="1"/>
          <p:nvPr/>
        </p:nvSpPr>
        <p:spPr>
          <a:xfrm>
            <a:off x="3638681" y="257175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on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6DD890-5C15-4E67-9B49-7502573EB1CF}"/>
              </a:ext>
            </a:extLst>
          </p:cNvPr>
          <p:cNvSpPr/>
          <p:nvPr/>
        </p:nvSpPr>
        <p:spPr>
          <a:xfrm>
            <a:off x="4196316" y="2624563"/>
            <a:ext cx="1318437" cy="219739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 err="1">
                <a:solidFill>
                  <a:schemeClr val="tx1"/>
                </a:solidFill>
              </a:rPr>
              <a:t>Monday,Tuesday</a:t>
            </a:r>
            <a:r>
              <a:rPr lang="en-GB" sz="9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71" name="Graphic 70" descr="Daily calendar">
            <a:hlinkClick r:id="rId7" action="ppaction://hlinksldjump"/>
            <a:extLst>
              <a:ext uri="{FF2B5EF4-FFF2-40B4-BE49-F238E27FC236}">
                <a16:creationId xmlns:a16="http://schemas.microsoft.com/office/drawing/2014/main" id="{AEC7B1D7-8266-4986-928E-67DC0E24A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6278" y="2624562"/>
            <a:ext cx="198475" cy="19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71736"/>
      </p:ext>
    </p:extLst>
  </p:cSld>
  <p:clrMapOvr>
    <a:masterClrMapping/>
  </p:clrMapOvr>
  <p:transition spd="slow" advClick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l="36468" t="6318" r="36794" b="16817"/>
          <a:stretch/>
        </p:blipFill>
        <p:spPr>
          <a:xfrm>
            <a:off x="3376925" y="129024"/>
            <a:ext cx="2405597" cy="48854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>
            <a:hlinkClick r:id="rId4" action="ppaction://hlinksldjump"/>
          </p:cNvPr>
          <p:cNvSpPr/>
          <p:nvPr/>
        </p:nvSpPr>
        <p:spPr>
          <a:xfrm>
            <a:off x="4415325" y="4445950"/>
            <a:ext cx="328800" cy="32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3561550" y="690300"/>
            <a:ext cx="2020800" cy="43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dirty="0"/>
              <a:t>Living room lamp</a:t>
            </a:r>
            <a:endParaRPr lang="en" dirty="0"/>
          </a:p>
        </p:txBody>
      </p:sp>
      <p:pic>
        <p:nvPicPr>
          <p:cNvPr id="27" name="Picture 26">
            <a:hlinkClick r:id="rId5" action="ppaction://hlinksldjump"/>
            <a:extLst>
              <a:ext uri="{FF2B5EF4-FFF2-40B4-BE49-F238E27FC236}">
                <a16:creationId xmlns:a16="http://schemas.microsoft.com/office/drawing/2014/main" id="{8127D229-0AE8-4C8A-A825-40F9724B19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H="1">
            <a:off x="4899394" y="1300629"/>
            <a:ext cx="409797" cy="40979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3B694EE-5483-4A77-95C8-218F72E9BE41}"/>
              </a:ext>
            </a:extLst>
          </p:cNvPr>
          <p:cNvSpPr txBox="1"/>
          <p:nvPr/>
        </p:nvSpPr>
        <p:spPr>
          <a:xfrm>
            <a:off x="3638681" y="1394712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Set state to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98128ED-37CD-422C-BF52-2F85B6B69CAF}"/>
              </a:ext>
            </a:extLst>
          </p:cNvPr>
          <p:cNvSpPr/>
          <p:nvPr/>
        </p:nvSpPr>
        <p:spPr>
          <a:xfrm>
            <a:off x="4961860" y="4033284"/>
            <a:ext cx="552893" cy="219739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hlinkClick r:id="rId4" action="ppaction://hlinksldjump"/>
              </a:rPr>
              <a:t>Save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31D34-E891-41FB-9892-4C750BAE69F4}"/>
              </a:ext>
            </a:extLst>
          </p:cNvPr>
          <p:cNvSpPr txBox="1"/>
          <p:nvPr/>
        </p:nvSpPr>
        <p:spPr>
          <a:xfrm>
            <a:off x="3638681" y="1925428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714498-8904-4047-995E-34F591F7B798}"/>
              </a:ext>
            </a:extLst>
          </p:cNvPr>
          <p:cNvSpPr/>
          <p:nvPr/>
        </p:nvSpPr>
        <p:spPr>
          <a:xfrm>
            <a:off x="4196316" y="1925428"/>
            <a:ext cx="1318437" cy="219739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17.30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0E82A1-353F-4EA8-A11E-AF1928795C16}"/>
              </a:ext>
            </a:extLst>
          </p:cNvPr>
          <p:cNvSpPr txBox="1"/>
          <p:nvPr/>
        </p:nvSpPr>
        <p:spPr>
          <a:xfrm>
            <a:off x="3638681" y="257175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on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6DD890-5C15-4E67-9B49-7502573EB1CF}"/>
              </a:ext>
            </a:extLst>
          </p:cNvPr>
          <p:cNvSpPr/>
          <p:nvPr/>
        </p:nvSpPr>
        <p:spPr>
          <a:xfrm>
            <a:off x="4196316" y="2624563"/>
            <a:ext cx="1318437" cy="219739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 err="1">
                <a:solidFill>
                  <a:schemeClr val="tx1"/>
                </a:solidFill>
              </a:rPr>
              <a:t>Monday,Tuesday</a:t>
            </a:r>
            <a:r>
              <a:rPr lang="en-GB" sz="9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71" name="Graphic 70" descr="Daily calendar">
            <a:hlinkClick r:id="rId7" action="ppaction://hlinksldjump"/>
            <a:extLst>
              <a:ext uri="{FF2B5EF4-FFF2-40B4-BE49-F238E27FC236}">
                <a16:creationId xmlns:a16="http://schemas.microsoft.com/office/drawing/2014/main" id="{AEC7B1D7-8266-4986-928E-67DC0E24A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6278" y="2624562"/>
            <a:ext cx="198475" cy="19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14481"/>
      </p:ext>
    </p:extLst>
  </p:cSld>
  <p:clrMapOvr>
    <a:masterClrMapping/>
  </p:clrMapOvr>
  <p:transition spd="slow" advClick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l="36468" t="6318" r="36794" b="16817"/>
          <a:stretch/>
        </p:blipFill>
        <p:spPr>
          <a:xfrm>
            <a:off x="3376925" y="129024"/>
            <a:ext cx="2405597" cy="48854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>
            <a:hlinkClick r:id="rId4" action="ppaction://hlinksldjump"/>
          </p:cNvPr>
          <p:cNvSpPr/>
          <p:nvPr/>
        </p:nvSpPr>
        <p:spPr>
          <a:xfrm>
            <a:off x="4415325" y="4445950"/>
            <a:ext cx="328800" cy="32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3561550" y="690300"/>
            <a:ext cx="2020800" cy="43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dirty="0"/>
              <a:t>Living room lamp</a:t>
            </a:r>
            <a:endParaRPr lang="e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127D229-0AE8-4C8A-A825-40F9724B1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899394" y="1300629"/>
            <a:ext cx="409797" cy="40979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3B694EE-5483-4A77-95C8-218F72E9BE41}"/>
              </a:ext>
            </a:extLst>
          </p:cNvPr>
          <p:cNvSpPr txBox="1"/>
          <p:nvPr/>
        </p:nvSpPr>
        <p:spPr>
          <a:xfrm>
            <a:off x="3638681" y="1394712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Set state to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98128ED-37CD-422C-BF52-2F85B6B69CAF}"/>
              </a:ext>
            </a:extLst>
          </p:cNvPr>
          <p:cNvSpPr/>
          <p:nvPr/>
        </p:nvSpPr>
        <p:spPr>
          <a:xfrm>
            <a:off x="4961860" y="4033284"/>
            <a:ext cx="552893" cy="219739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31D34-E891-41FB-9892-4C750BAE69F4}"/>
              </a:ext>
            </a:extLst>
          </p:cNvPr>
          <p:cNvSpPr txBox="1"/>
          <p:nvPr/>
        </p:nvSpPr>
        <p:spPr>
          <a:xfrm>
            <a:off x="3638681" y="1925428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714498-8904-4047-995E-34F591F7B798}"/>
              </a:ext>
            </a:extLst>
          </p:cNvPr>
          <p:cNvSpPr/>
          <p:nvPr/>
        </p:nvSpPr>
        <p:spPr>
          <a:xfrm>
            <a:off x="4196316" y="1925428"/>
            <a:ext cx="1318437" cy="219739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17.30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0E82A1-353F-4EA8-A11E-AF1928795C16}"/>
              </a:ext>
            </a:extLst>
          </p:cNvPr>
          <p:cNvSpPr txBox="1"/>
          <p:nvPr/>
        </p:nvSpPr>
        <p:spPr>
          <a:xfrm>
            <a:off x="3638681" y="257175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on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6DD890-5C15-4E67-9B49-7502573EB1CF}"/>
              </a:ext>
            </a:extLst>
          </p:cNvPr>
          <p:cNvSpPr/>
          <p:nvPr/>
        </p:nvSpPr>
        <p:spPr>
          <a:xfrm>
            <a:off x="4196316" y="2624563"/>
            <a:ext cx="1318437" cy="219739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 err="1">
                <a:solidFill>
                  <a:schemeClr val="tx1"/>
                </a:solidFill>
              </a:rPr>
              <a:t>Monday,Tuesday</a:t>
            </a:r>
            <a:r>
              <a:rPr lang="en-GB" sz="9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71" name="Graphic 70" descr="Daily calendar">
            <a:extLst>
              <a:ext uri="{FF2B5EF4-FFF2-40B4-BE49-F238E27FC236}">
                <a16:creationId xmlns:a16="http://schemas.microsoft.com/office/drawing/2014/main" id="{AEC7B1D7-8266-4986-928E-67DC0E24A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6278" y="2624562"/>
            <a:ext cx="198475" cy="1984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CC2CF5-C64D-44D8-ADD8-7925FB934094}"/>
              </a:ext>
            </a:extLst>
          </p:cNvPr>
          <p:cNvSpPr/>
          <p:nvPr/>
        </p:nvSpPr>
        <p:spPr>
          <a:xfrm>
            <a:off x="3909909" y="1394712"/>
            <a:ext cx="1399282" cy="2092467"/>
          </a:xfrm>
          <a:prstGeom prst="rect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5C65A-2E41-4BD0-B4DD-57D4457ED2DA}"/>
              </a:ext>
            </a:extLst>
          </p:cNvPr>
          <p:cNvSpPr txBox="1"/>
          <p:nvPr/>
        </p:nvSpPr>
        <p:spPr>
          <a:xfrm>
            <a:off x="3990312" y="1534558"/>
            <a:ext cx="99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Monday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41042C-F173-492E-990C-8ADA2E589D1C}"/>
              </a:ext>
            </a:extLst>
          </p:cNvPr>
          <p:cNvSpPr/>
          <p:nvPr/>
        </p:nvSpPr>
        <p:spPr>
          <a:xfrm>
            <a:off x="4696303" y="3196097"/>
            <a:ext cx="552893" cy="219739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hlinkClick r:id="rId8" action="ppaction://hlinksldjump"/>
              </a:rPr>
              <a:t>Save</a:t>
            </a:r>
            <a:endParaRPr lang="en-GB" sz="11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67818-4BA1-4C53-8B42-5B8124CE8C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677" y="1579014"/>
            <a:ext cx="154615" cy="15461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26DEACB-F3C9-4F8E-91F8-C3D782BE4902}"/>
              </a:ext>
            </a:extLst>
          </p:cNvPr>
          <p:cNvSpPr txBox="1"/>
          <p:nvPr/>
        </p:nvSpPr>
        <p:spPr>
          <a:xfrm>
            <a:off x="3987661" y="1714315"/>
            <a:ext cx="99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Tuesday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7FD0062-1EF0-4D51-831D-160214F62B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7026" y="1758771"/>
            <a:ext cx="154615" cy="15461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FCF243E-672D-496A-86DE-2AB46B223EBA}"/>
              </a:ext>
            </a:extLst>
          </p:cNvPr>
          <p:cNvSpPr txBox="1"/>
          <p:nvPr/>
        </p:nvSpPr>
        <p:spPr>
          <a:xfrm>
            <a:off x="3993265" y="1884909"/>
            <a:ext cx="99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Wednesday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E5B7866-0278-4FE0-96BB-BEF71CECB6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2630" y="1929365"/>
            <a:ext cx="154615" cy="15461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716CE6-E5C4-44A6-85CA-C3C3203A909B}"/>
              </a:ext>
            </a:extLst>
          </p:cNvPr>
          <p:cNvSpPr txBox="1"/>
          <p:nvPr/>
        </p:nvSpPr>
        <p:spPr>
          <a:xfrm>
            <a:off x="3993265" y="2054952"/>
            <a:ext cx="99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Thursday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5834B48-BC24-49D7-B6FB-3F444197CE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2630" y="2099408"/>
            <a:ext cx="154615" cy="15461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25AF642-B6C1-4E29-A614-0018322D1363}"/>
              </a:ext>
            </a:extLst>
          </p:cNvPr>
          <p:cNvSpPr txBox="1"/>
          <p:nvPr/>
        </p:nvSpPr>
        <p:spPr>
          <a:xfrm>
            <a:off x="3993265" y="2226948"/>
            <a:ext cx="99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Friday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DB650AF-A147-4F85-B4E3-772EE81595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2630" y="2271404"/>
            <a:ext cx="154615" cy="15461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1611992-622B-4957-935E-08D78453F503}"/>
              </a:ext>
            </a:extLst>
          </p:cNvPr>
          <p:cNvSpPr txBox="1"/>
          <p:nvPr/>
        </p:nvSpPr>
        <p:spPr>
          <a:xfrm>
            <a:off x="4000352" y="2392782"/>
            <a:ext cx="99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Saturday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447B6F7-4DC6-478D-AE8C-A14BDB6A27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9717" y="2437238"/>
            <a:ext cx="154615" cy="15461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060AB85-BBD2-497C-A200-F71525AB04BB}"/>
              </a:ext>
            </a:extLst>
          </p:cNvPr>
          <p:cNvSpPr txBox="1"/>
          <p:nvPr/>
        </p:nvSpPr>
        <p:spPr>
          <a:xfrm>
            <a:off x="4000352" y="2571750"/>
            <a:ext cx="99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Sunday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A9395B5-B9E3-4EAF-8631-BC5C77170E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9717" y="2616206"/>
            <a:ext cx="154615" cy="1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52737"/>
      </p:ext>
    </p:extLst>
  </p:cSld>
  <p:clrMapOvr>
    <a:masterClrMapping/>
  </p:clrMapOvr>
  <p:transition spd="slow" advClick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l="36468" t="6318" r="36794" b="16817"/>
          <a:stretch/>
        </p:blipFill>
        <p:spPr>
          <a:xfrm>
            <a:off x="3376925" y="108174"/>
            <a:ext cx="2405597" cy="48854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>
            <a:hlinkClick r:id="rId4" action="ppaction://hlinksldjump"/>
          </p:cNvPr>
          <p:cNvSpPr/>
          <p:nvPr/>
        </p:nvSpPr>
        <p:spPr>
          <a:xfrm>
            <a:off x="4415325" y="4445950"/>
            <a:ext cx="328800" cy="32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3561550" y="690300"/>
            <a:ext cx="2020800" cy="43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dirty="0"/>
              <a:t>Plug </a:t>
            </a:r>
            <a:endParaRPr lang="e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E02185-743C-4796-9015-7B9BC3FD0D91}"/>
              </a:ext>
            </a:extLst>
          </p:cNvPr>
          <p:cNvSpPr txBox="1"/>
          <p:nvPr/>
        </p:nvSpPr>
        <p:spPr>
          <a:xfrm>
            <a:off x="3531930" y="2304678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u="sng" dirty="0"/>
              <a:t>Timers</a:t>
            </a:r>
          </a:p>
        </p:txBody>
      </p:sp>
      <p:sp>
        <p:nvSpPr>
          <p:cNvPr id="2" name="Rectangle: Rounded Corners 1">
            <a:hlinkClick r:id="rId5" action="ppaction://hlinksldjump"/>
            <a:extLst>
              <a:ext uri="{FF2B5EF4-FFF2-40B4-BE49-F238E27FC236}">
                <a16:creationId xmlns:a16="http://schemas.microsoft.com/office/drawing/2014/main" id="{A3257243-8F90-47D6-8D55-DAF5866FD8A0}"/>
              </a:ext>
            </a:extLst>
          </p:cNvPr>
          <p:cNvSpPr/>
          <p:nvPr/>
        </p:nvSpPr>
        <p:spPr>
          <a:xfrm>
            <a:off x="5140423" y="2560325"/>
            <a:ext cx="441927" cy="134195"/>
          </a:xfrm>
          <a:prstGeom prst="round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F12AC-977E-42C9-BDBA-B0E581C40534}"/>
              </a:ext>
            </a:extLst>
          </p:cNvPr>
          <p:cNvSpPr txBox="1"/>
          <p:nvPr/>
        </p:nvSpPr>
        <p:spPr>
          <a:xfrm>
            <a:off x="3511915" y="2504313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On, everyday, 17.30</a:t>
            </a:r>
          </a:p>
        </p:txBody>
      </p:sp>
      <p:pic>
        <p:nvPicPr>
          <p:cNvPr id="5" name="Picture 4">
            <a:hlinkClick r:id="rId6" action="ppaction://hlinksldjump"/>
            <a:extLst>
              <a:ext uri="{FF2B5EF4-FFF2-40B4-BE49-F238E27FC236}">
                <a16:creationId xmlns:a16="http://schemas.microsoft.com/office/drawing/2014/main" id="{CEF76FCA-0876-4F2E-B80A-433FC451F1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6243" y="1516778"/>
            <a:ext cx="566959" cy="56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64359"/>
      </p:ext>
    </p:extLst>
  </p:cSld>
  <p:clrMapOvr>
    <a:masterClrMapping/>
  </p:clrMapOvr>
  <p:transition spd="slow" advClick="0">
    <p:fade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13546</TotalTime>
  <Words>102</Words>
  <Application>Microsoft Office PowerPoint</Application>
  <PresentationFormat>On-screen Show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</dc:creator>
  <cp:lastModifiedBy>Sarah Redway</cp:lastModifiedBy>
  <cp:revision>31</cp:revision>
  <dcterms:modified xsi:type="dcterms:W3CDTF">2019-05-08T12:26:24Z</dcterms:modified>
</cp:coreProperties>
</file>