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143" d="100"/>
          <a:sy n="143" d="100"/>
        </p:scale>
        <p:origin x="224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80F51-6DE6-2646-9409-D0C488CCBCD9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7852-C7FA-B342-B89E-BE745C345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remote-debugging/" TargetMode="External"/><Relationship Id="rId2" Type="http://schemas.openxmlformats.org/officeDocument/2006/relationships/hyperlink" Target="chrome://insp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tools/chrome-devtools/javascrip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TM352: Using the Chrome Debugger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Thomson April 2018</a:t>
            </a:r>
          </a:p>
        </p:txBody>
      </p:sp>
    </p:spTree>
    <p:extLst>
      <p:ext uri="{BB962C8B-B14F-4D97-AF65-F5344CB8AC3E}">
        <p14:creationId xmlns:p14="http://schemas.microsoft.com/office/powerpoint/2010/main" val="18380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330"/>
            <a:ext cx="9144000" cy="559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1977" y="1027907"/>
            <a:ext cx="1377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11899"/>
            <a:ext cx="932639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Note different files may appear in your debugger, also if the </a:t>
            </a:r>
            <a:r>
              <a:rPr lang="en-GB" dirty="0" err="1"/>
              <a:t>js</a:t>
            </a:r>
            <a:r>
              <a:rPr lang="en-GB" dirty="0"/>
              <a:t> file was not parsed it will not show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4335" y="5111703"/>
            <a:ext cx="3200492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ß"/>
            </a:pPr>
            <a:r>
              <a:rPr lang="en-GB" dirty="0"/>
              <a:t>Check errors, clear any to do </a:t>
            </a:r>
          </a:p>
          <a:p>
            <a:r>
              <a:rPr lang="en-GB" dirty="0"/>
              <a:t>with parsing </a:t>
            </a:r>
          </a:p>
        </p:txBody>
      </p:sp>
    </p:spTree>
    <p:extLst>
      <p:ext uri="{BB962C8B-B14F-4D97-AF65-F5344CB8AC3E}">
        <p14:creationId xmlns:p14="http://schemas.microsoft.com/office/powerpoint/2010/main" val="19979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places where you want the code to stop running so you can check what is happening.</a:t>
            </a:r>
          </a:p>
          <a:p>
            <a:r>
              <a:rPr lang="en-GB" dirty="0"/>
              <a:t>You can set them on any executable line of JavaScript.</a:t>
            </a:r>
          </a:p>
          <a:p>
            <a:r>
              <a:rPr lang="en-GB" dirty="0"/>
              <a:t>You can set as many as you want!</a:t>
            </a:r>
          </a:p>
        </p:txBody>
      </p:sp>
    </p:spTree>
    <p:extLst>
      <p:ext uri="{BB962C8B-B14F-4D97-AF65-F5344CB8AC3E}">
        <p14:creationId xmlns:p14="http://schemas.microsoft.com/office/powerpoint/2010/main" val="103411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7" y="0"/>
            <a:ext cx="858832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273" y="3913839"/>
            <a:ext cx="42608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on line number to set a break point</a:t>
            </a:r>
          </a:p>
        </p:txBody>
      </p:sp>
    </p:spTree>
    <p:extLst>
      <p:ext uri="{BB962C8B-B14F-4D97-AF65-F5344CB8AC3E}">
        <p14:creationId xmlns:p14="http://schemas.microsoft.com/office/powerpoint/2010/main" val="149057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the app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app, click on register and then request, and wait watching the debugger</a:t>
            </a:r>
          </a:p>
          <a:p>
            <a:r>
              <a:rPr lang="en-GB" dirty="0"/>
              <a:t>The app will pause, and the you can check current variables or step through execution</a:t>
            </a:r>
          </a:p>
        </p:txBody>
      </p:sp>
    </p:spTree>
    <p:extLst>
      <p:ext uri="{BB962C8B-B14F-4D97-AF65-F5344CB8AC3E}">
        <p14:creationId xmlns:p14="http://schemas.microsoft.com/office/powerpoint/2010/main" val="165334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565"/>
            <a:ext cx="9144000" cy="5600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2129" y="3502359"/>
            <a:ext cx="4790029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Note blue bar over line shows the next line to </a:t>
            </a:r>
          </a:p>
          <a:p>
            <a:r>
              <a:rPr lang="en-GB" dirty="0"/>
              <a:t>be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1809" y="1536705"/>
            <a:ext cx="157447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App paused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1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91"/>
            <a:ext cx="9144000" cy="6322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1553" y="3244333"/>
            <a:ext cx="260699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/>
              <a:t>Explore variable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7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4864608"/>
            <a:ext cx="7047328" cy="832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020803">
            <a:off x="793205" y="3383486"/>
            <a:ext cx="421929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 to start the app </a:t>
            </a:r>
            <a:r>
              <a:rPr lang="en-GB"/>
              <a:t>running again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9020803">
            <a:off x="1609373" y="3691682"/>
            <a:ext cx="338554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 to go </a:t>
            </a:r>
            <a:r>
              <a:rPr lang="en-GB"/>
              <a:t>to the next line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9020803">
            <a:off x="1967168" y="3244963"/>
            <a:ext cx="491365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 to step into a function which </a:t>
            </a:r>
            <a:r>
              <a:rPr lang="en-GB"/>
              <a:t>is called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9020803">
            <a:off x="2313704" y="2694007"/>
            <a:ext cx="665060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 to step out of the </a:t>
            </a:r>
            <a:r>
              <a:rPr lang="en-GB"/>
              <a:t>current function </a:t>
            </a:r>
            <a:r>
              <a:rPr lang="en-GB" dirty="0"/>
              <a:t>to its calling </a:t>
            </a:r>
            <a:r>
              <a:rPr lang="en-GB" dirty="0" err="1"/>
              <a:t>fucntion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31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with the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suggest you first experiment with the code I have supplied, as it is known working.</a:t>
            </a:r>
          </a:p>
          <a:p>
            <a:r>
              <a:rPr lang="en-GB" dirty="0"/>
              <a:t>Then play with your code. </a:t>
            </a:r>
          </a:p>
          <a:p>
            <a:r>
              <a:rPr lang="en-GB" dirty="0"/>
              <a:t>If in your code no breakpoints ever trigger, it maybe because you have not set the </a:t>
            </a:r>
            <a:r>
              <a:rPr lang="en-GB" dirty="0" err="1"/>
              <a:t>onClick</a:t>
            </a:r>
            <a:r>
              <a:rPr lang="en-GB" dirty="0"/>
              <a:t> methods correctly in the HTML file. </a:t>
            </a:r>
          </a:p>
        </p:txBody>
      </p:sp>
    </p:spTree>
    <p:extLst>
      <p:ext uri="{BB962C8B-B14F-4D97-AF65-F5344CB8AC3E}">
        <p14:creationId xmlns:p14="http://schemas.microsoft.com/office/powerpoint/2010/main" val="111142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development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on one function at a time, </a:t>
            </a:r>
          </a:p>
          <a:p>
            <a:r>
              <a:rPr lang="en-GB" dirty="0"/>
              <a:t>Add a couple of lines at a time,</a:t>
            </a:r>
          </a:p>
          <a:p>
            <a:r>
              <a:rPr lang="en-GB" dirty="0"/>
              <a:t>Make use of Alert calls so you know what your code is doing,</a:t>
            </a:r>
          </a:p>
          <a:p>
            <a:r>
              <a:rPr lang="en-GB" dirty="0"/>
              <a:t>Code and test or run in the debugger, make sure it works before you look at the next thing,</a:t>
            </a:r>
          </a:p>
          <a:p>
            <a:r>
              <a:rPr lang="en-GB" dirty="0"/>
              <a:t>Leave adding the map until last as this seems to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118359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recommend starting with a working JavaScript file, and modifying it to meet the requirements of the the EMA.</a:t>
            </a:r>
          </a:p>
          <a:p>
            <a:r>
              <a:rPr lang="en-GB" dirty="0"/>
              <a:t>You may find starting with the outline from the TMA helpful if you have also followed my </a:t>
            </a:r>
            <a:r>
              <a:rPr lang="en-GB"/>
              <a:t>notes which explained why some of it works and how.</a:t>
            </a:r>
          </a:p>
        </p:txBody>
      </p:sp>
    </p:spTree>
    <p:extLst>
      <p:ext uri="{BB962C8B-B14F-4D97-AF65-F5344CB8AC3E}">
        <p14:creationId xmlns:p14="http://schemas.microsoft.com/office/powerpoint/2010/main" val="4337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method will work with both the local (default) emulator or a device</a:t>
            </a:r>
          </a:p>
          <a:p>
            <a:r>
              <a:rPr lang="en-GB" dirty="0"/>
              <a:t>I’ve not tried with with any other emulator (yet)</a:t>
            </a:r>
          </a:p>
          <a:p>
            <a:r>
              <a:rPr lang="en-GB" dirty="0"/>
              <a:t>Your experience maybe better with a device as the map plugin seems to not work well in the emulator.</a:t>
            </a:r>
          </a:p>
        </p:txBody>
      </p:sp>
    </p:spTree>
    <p:extLst>
      <p:ext uri="{BB962C8B-B14F-4D97-AF65-F5344CB8AC3E}">
        <p14:creationId xmlns:p14="http://schemas.microsoft.com/office/powerpoint/2010/main" val="158699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using one of these.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948"/>
            <a:ext cx="9144000" cy="57557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device</a:t>
            </a:r>
          </a:p>
        </p:txBody>
      </p:sp>
    </p:spTree>
    <p:extLst>
      <p:ext uri="{BB962C8B-B14F-4D97-AF65-F5344CB8AC3E}">
        <p14:creationId xmlns:p14="http://schemas.microsoft.com/office/powerpoint/2010/main" val="179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54" y="2479420"/>
            <a:ext cx="8226686" cy="41865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Start the app either in the emulator or the device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cordova</a:t>
            </a:r>
            <a:r>
              <a:rPr lang="en-GB" dirty="0"/>
              <a:t> run</a:t>
            </a:r>
          </a:p>
          <a:p>
            <a:r>
              <a:rPr lang="en-GB" dirty="0"/>
              <a:t>Make sure your phone is connected to your PC and debugging is enabled</a:t>
            </a:r>
          </a:p>
          <a:p>
            <a:r>
              <a:rPr lang="en-GB" dirty="0"/>
              <a:t>Start chrome</a:t>
            </a:r>
          </a:p>
          <a:p>
            <a:r>
              <a:rPr lang="en-GB" dirty="0"/>
              <a:t>Go to: </a:t>
            </a:r>
            <a:r>
              <a:rPr lang="en-GB" dirty="0">
                <a:hlinkClick r:id="rId2" action="ppaction://hlinkfile"/>
              </a:rPr>
              <a:t>chrome://inspect</a:t>
            </a:r>
            <a:endParaRPr lang="en-GB" dirty="0"/>
          </a:p>
          <a:p>
            <a:r>
              <a:rPr lang="en-GB" dirty="0"/>
              <a:t>Select inspect on your device and app (ensure you selected it in </a:t>
            </a:r>
            <a:r>
              <a:rPr lang="en-GB" dirty="0" err="1"/>
              <a:t>usb</a:t>
            </a:r>
            <a:r>
              <a:rPr lang="en-GB" dirty="0"/>
              <a:t> debugging settings (see screenshot)</a:t>
            </a:r>
          </a:p>
          <a:p>
            <a:r>
              <a:rPr lang="en-GB" dirty="0">
                <a:hlinkClick r:id="rId3"/>
              </a:rPr>
              <a:t>https://developers.google.com/web/tools/chrome-devtools/remote-debugging/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9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784" y="365126"/>
            <a:ext cx="6185566" cy="1325563"/>
          </a:xfrm>
        </p:spPr>
        <p:txBody>
          <a:bodyPr/>
          <a:lstStyle/>
          <a:p>
            <a:r>
              <a:rPr lang="en-GB" dirty="0"/>
              <a:t>Enable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" y="80604"/>
            <a:ext cx="1943041" cy="2914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" y="3293484"/>
            <a:ext cx="2149987" cy="3224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84" y="3293484"/>
            <a:ext cx="2246671" cy="3370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4" y="3293484"/>
            <a:ext cx="2149987" cy="3224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85" y="3293484"/>
            <a:ext cx="2122343" cy="3183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665" y="6149133"/>
            <a:ext cx="164942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>
                <a:sym typeface="Wingdings"/>
              </a:rPr>
              <a:t> </a:t>
            </a:r>
            <a:r>
              <a:rPr lang="en-GB"/>
              <a:t>Tap </a:t>
            </a:r>
            <a:r>
              <a:rPr lang="en-GB" dirty="0"/>
              <a:t>10 times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5233" y="1938088"/>
            <a:ext cx="25997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No developer options?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5233" y="2561876"/>
            <a:ext cx="1377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642" y="5779801"/>
            <a:ext cx="1377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6409" y="4700575"/>
            <a:ext cx="1377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1656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9" y="0"/>
            <a:ext cx="8565142" cy="6858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353312" y="3621024"/>
            <a:ext cx="4352544" cy="1024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1616" y="3941064"/>
            <a:ext cx="249780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This one, click inspect</a:t>
            </a:r>
          </a:p>
        </p:txBody>
      </p:sp>
    </p:spTree>
    <p:extLst>
      <p:ext uri="{BB962C8B-B14F-4D97-AF65-F5344CB8AC3E}">
        <p14:creationId xmlns:p14="http://schemas.microsoft.com/office/powerpoint/2010/main" val="12065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774" y="6243484"/>
            <a:ext cx="419858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This is actually running on the phone!!!!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3577" y="5433092"/>
            <a:ext cx="178805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Note error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9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used a debugger before, then this should be similar</a:t>
            </a:r>
          </a:p>
          <a:p>
            <a:r>
              <a:rPr lang="en-GB" dirty="0"/>
              <a:t>Also see guide below</a:t>
            </a:r>
          </a:p>
          <a:p>
            <a:r>
              <a:rPr lang="en-GB" dirty="0"/>
              <a:t>Note if the code does not load, it means you have a syntax error (see the console) log. Fix the syntax error to make the code load (normally a misplaced bracket).</a:t>
            </a:r>
          </a:p>
          <a:p>
            <a:r>
              <a:rPr lang="en-GB" dirty="0">
                <a:hlinkClick r:id="rId2"/>
              </a:rPr>
              <a:t>https://developers.google.com/web/tools/chrome-devtools/javascript/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0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657"/>
            <a:ext cx="9144000" cy="561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1705" y="658575"/>
            <a:ext cx="1377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ym typeface="Wingdings"/>
              </a:rPr>
              <a:t> </a:t>
            </a:r>
            <a:r>
              <a:rPr lang="en-GB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9441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612</Words>
  <Application>Microsoft Macintosh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TM352: Using the Chrome Debugger</vt:lpstr>
      <vt:lpstr>Getting started</vt:lpstr>
      <vt:lpstr>Possible device</vt:lpstr>
      <vt:lpstr>Open the debugger</vt:lpstr>
      <vt:lpstr>Enable debugging</vt:lpstr>
      <vt:lpstr>PowerPoint Presentation</vt:lpstr>
      <vt:lpstr>PowerPoint Presentation</vt:lpstr>
      <vt:lpstr>Using the debugger</vt:lpstr>
      <vt:lpstr>PowerPoint Presentation</vt:lpstr>
      <vt:lpstr>PowerPoint Presentation</vt:lpstr>
      <vt:lpstr>Break points</vt:lpstr>
      <vt:lpstr>PowerPoint Presentation</vt:lpstr>
      <vt:lpstr>Make the app run</vt:lpstr>
      <vt:lpstr>PowerPoint Presentation</vt:lpstr>
      <vt:lpstr>PowerPoint Presentation</vt:lpstr>
      <vt:lpstr>PowerPoint Presentation</vt:lpstr>
      <vt:lpstr>Experiment with the code </vt:lpstr>
      <vt:lpstr>Recommended development cycle</vt:lpstr>
      <vt:lpstr>For the EMA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TM352: Using the Chrome Debugger</dc:title>
  <dc:creator>Chris Thomson</dc:creator>
  <cp:lastModifiedBy>C.D.Thomson</cp:lastModifiedBy>
  <cp:revision>6</cp:revision>
  <dcterms:created xsi:type="dcterms:W3CDTF">2017-04-19T08:36:55Z</dcterms:created>
  <dcterms:modified xsi:type="dcterms:W3CDTF">2018-04-27T12:37:47Z</dcterms:modified>
</cp:coreProperties>
</file>