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Currently the industry is highly limited and stalled during the process of sharing data.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Visuals and graphs are usually distributed through flat PDFs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Ability to share insights with partners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experience before have to email for raw data now easily downloadable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client engagement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more fluidity for both the site and the content within 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Roles in the company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Speech on the future of big banking and blockchain how bitcoin works and what this means for banks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Better expeerience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More tracibility which leads to a beter understanding of client consumption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MicroSuisse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Grace Hseu | University of Texas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Sarah Wang | Carnegie Mellon University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079300" y="4032575"/>
            <a:ext cx="4985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Sponsored by GM Data Analytics and GM Research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State of Play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Limited to flat pdfs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Slow and stalled process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Need for dynamic, interactive, and visual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Sector specific microsites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Easily configurable platform 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Enhanced client experience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grab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26" y="1142301"/>
            <a:ext cx="2758475" cy="343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/>
          <p:nvPr/>
        </p:nvCxnSpPr>
        <p:spPr>
          <a:xfrm>
            <a:off x="3756550" y="2860675"/>
            <a:ext cx="10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904" y="1244899"/>
            <a:ext cx="3400048" cy="32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State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Implementing drag and drop tile swapping on the admin side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Ability to comment on the expanded tile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Add analytics on admin side to view client consumption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Web development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Analytics and client interaction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Future of banking in tech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Higher tier of service could drive revenues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Easy maintenance for research analysts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Additional </a:t>
            </a:r>
            <a:r>
              <a:rPr lang="en"/>
              <a:t>traceability</a:t>
            </a:r>
            <a:r>
              <a:rPr lang="en"/>
              <a:t> for </a:t>
            </a:r>
            <a:r>
              <a:rPr lang="en"/>
              <a:t>interactions</a:t>
            </a:r>
            <a:r>
              <a:rPr lang="en"/>
              <a:t> between clients and research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