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studio.github.io/reticulate/" TargetMode="External"/><Relationship Id="rId3" Type="http://schemas.openxmlformats.org/officeDocument/2006/relationships/hyperlink" Target="https://www.rstudio.com/resources/webinars/r-python-in-rstudio-1-2-with-reticulate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2c3230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2c3230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56498fb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56498f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https://rstudio.github.io/reticulate/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https://www.rstudio.com/resources/webinars/r-python-in-rstudio-1-2-with-reticulate/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a2c32300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a2c32300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a2c32300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a2c3230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f56498f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f56498f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f56498f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f56498f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find work arounds to the R studio issue on google if you’re determine to make that work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studio.github.io/reticulate/" TargetMode="External"/><Relationship Id="rId4" Type="http://schemas.openxmlformats.org/officeDocument/2006/relationships/hyperlink" Target="https://www.youtube.com/watch?v=qATvD6kQ47s" TargetMode="External"/><Relationship Id="rId5" Type="http://schemas.openxmlformats.org/officeDocument/2006/relationships/hyperlink" Target="http://xarray.pydata.org/en/stable/examples/ERA5-GRIB-example.html" TargetMode="External"/><Relationship Id="rId6" Type="http://schemas.openxmlformats.org/officeDocument/2006/relationships/hyperlink" Target="http://xarray.pydata.org/en/stable/plotting.html" TargetMode="External"/><Relationship Id="rId7" Type="http://schemas.openxmlformats.org/officeDocument/2006/relationships/hyperlink" Target="https://blog.rstudio.com/2018/03/26/reticulate-r-interface-to-python/" TargetMode="External"/><Relationship Id="rId8" Type="http://schemas.openxmlformats.org/officeDocument/2006/relationships/hyperlink" Target="https://rstudio.github.io/reticulate/index.html#importing-python-modul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nacond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82400" y="389775"/>
            <a:ext cx="6461700" cy="17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Python in R with Reticulate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33525" y="4126261"/>
            <a:ext cx="82221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Murphy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Working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Wednesday, April 14, 2021</a:t>
            </a:r>
            <a:endParaRPr/>
          </a:p>
        </p:txBody>
      </p:sp>
      <p:pic>
        <p:nvPicPr>
          <p:cNvPr descr="reticulated python"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353" y="1778175"/>
            <a:ext cx="4673200" cy="32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332350" y="1909650"/>
            <a:ext cx="44793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libraries.install(‘reticulate’)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install reticulate you are also: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Installing Miniconda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Anaconda installer that comes with only the essentials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your Python package manager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Creating a new Python environment called </a:t>
            </a:r>
            <a:r>
              <a:rPr b="1" lang="en"/>
              <a:t>r-reticulate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where you will install your Python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don’t have to use this environment if you have a different one you’d like to use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4304975" y="4822425"/>
            <a:ext cx="55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use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code blocks in R Markdown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Interactively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Python commands directly in an R script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Sourcing Python scripts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 and syntax differences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87" y="1639538"/>
            <a:ext cx="5912476" cy="277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246625" y="1182425"/>
            <a:ext cx="59562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Python data types will be converted to the </a:t>
            </a:r>
            <a:r>
              <a:rPr lang="en" sz="1700"/>
              <a:t>equivalent</a:t>
            </a:r>
            <a:r>
              <a:rPr lang="en" sz="1700"/>
              <a:t> R type</a:t>
            </a:r>
            <a:endParaRPr sz="1700"/>
          </a:p>
        </p:txBody>
      </p:sp>
      <p:sp>
        <p:nvSpPr>
          <p:cNvPr id="114" name="Google Shape;114;p17"/>
          <p:cNvSpPr txBox="1"/>
          <p:nvPr/>
        </p:nvSpPr>
        <p:spPr>
          <a:xfrm>
            <a:off x="6426700" y="2128550"/>
            <a:ext cx="25053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Python command in Python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plt.plot(data)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Python command in 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plt$plot(data)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-48200" y="4821600"/>
            <a:ext cx="494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types table from rstudio.github.io/reticulate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6426700" y="1381250"/>
            <a:ext cx="25053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Python commands use ‘$’ in R instead of ‘.’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46950" y="1193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reticulate information: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https://rstudio.github.io/reticulate/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Using Python in 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Python example based on examples from: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http://xarray.pydata.org/en/stable/examples/ERA5-GRIB-example.html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http://xarray.pydata.org/en/stable/plotting.html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Cover image from: 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https://blog.rstudio.com/2018/03/26/reticulate-r-interface-to-python/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Table on slide 5: </a:t>
            </a: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https://rstudio.github.io/reticulate/index.html#importing-python-modules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Packages for your Python environment on the command line 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532550"/>
            <a:ext cx="72144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source activate r-reticulate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conda install &lt;package name&gt;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Sometimes you need to use conda-forge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conda install -c conda-forge &lt;package name&gt;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find the command to install different python packages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https://anaconda.org/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5465400" y="1343600"/>
            <a:ext cx="3093000" cy="104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These commands may not work using the terminal within R studio. They should work anywhere else bash commands work.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