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y rosas" initials="sr" lastIdx="1" clrIdx="0">
    <p:extLst>
      <p:ext uri="{19B8F6BF-5375-455C-9EA6-DF929625EA0E}">
        <p15:presenceInfo xmlns:p15="http://schemas.microsoft.com/office/powerpoint/2012/main" userId="2bd68afb207a15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1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099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9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817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226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914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520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919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6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9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4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7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9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3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3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2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5774" y="1734942"/>
            <a:ext cx="6832293" cy="192265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RESOLUCION DEL EXAMEN HITO2</a:t>
            </a:r>
            <a:endParaRPr lang="es-BO" sz="5400" b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199" y="4425348"/>
            <a:ext cx="4815298" cy="48308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Estudiante</a:t>
            </a:r>
            <a:r>
              <a:rPr lang="en-US" b="1" dirty="0" smtClean="0">
                <a:solidFill>
                  <a:schemeClr val="tx1"/>
                </a:solidFill>
              </a:rPr>
              <a:t> : Sarai Leslie Alvarez Rosas</a:t>
            </a:r>
            <a:endParaRPr lang="es-B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9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5072" y="66381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MainActivity.java</a:t>
            </a:r>
            <a:endParaRPr lang="es-BO" dirty="0"/>
          </a:p>
        </p:txBody>
      </p:sp>
      <p:sp>
        <p:nvSpPr>
          <p:cNvPr id="6" name="CuadroTexto 5"/>
          <p:cNvSpPr txBox="1"/>
          <p:nvPr/>
        </p:nvSpPr>
        <p:spPr>
          <a:xfrm>
            <a:off x="810882" y="1397478"/>
            <a:ext cx="688387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androidx.appcompat.app.AppCompatActivity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android.os.Bundle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android.view.View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android.widget.Button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android.widget.EditText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android.widget.Toast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MainActivity</a:t>
            </a: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AppCompatActivity</a:t>
            </a: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etciudad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600" dirty="0">
                <a:solidFill>
                  <a:srgbClr val="9876AA"/>
                </a:solidFill>
                <a:latin typeface="Consolas" panose="020B0609020204030204" pitchFamily="49" charset="0"/>
              </a:rPr>
              <a:t>buscar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confCb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confSc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confOr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sospCb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sospSc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sospOr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Button</a:t>
            </a: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setvalues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600" dirty="0">
                <a:solidFill>
                  <a:srgbClr val="9876AA"/>
                </a:solidFill>
                <a:latin typeface="Consolas" panose="020B0609020204030204" pitchFamily="49" charset="0"/>
              </a:rPr>
              <a:t>calcular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sconf</a:t>
            </a: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ssosp</a:t>
            </a: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ciudad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6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6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6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protected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</a:t>
            </a: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Bundle</a:t>
            </a: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savedInstanceState</a:t>
            </a: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.onCreate</a:t>
            </a: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savedInstanceState</a:t>
            </a: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setContentView</a:t>
            </a: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R.layout.</a:t>
            </a:r>
            <a:r>
              <a:rPr lang="es-BO" altLang="es-BO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activity_main</a:t>
            </a:r>
            <a:r>
              <a:rPr lang="es-BO" altLang="es-BO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BO" altLang="es-BO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initializeVariables</a:t>
            </a:r>
            <a:r>
              <a:rPr lang="es-BO" altLang="es-BO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();</a:t>
            </a: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altLang="es-BO" sz="3600" dirty="0">
              <a:latin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44128" y="1028146"/>
            <a:ext cx="41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Paso 8: </a:t>
            </a:r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librerias</a:t>
            </a:r>
            <a:r>
              <a:rPr lang="en-US" dirty="0" smtClean="0"/>
              <a:t> y definer variables</a:t>
            </a:r>
            <a:endParaRPr lang="es-BO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65130" y="123235"/>
            <a:ext cx="8489828" cy="458479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</a:t>
            </a:r>
            <a:r>
              <a:rPr lang="en-US" sz="4000" b="1" dirty="0" smtClean="0"/>
              <a:t>CODIGO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60881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5072" y="66381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MainActivity.java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1544128" y="1028146"/>
            <a:ext cx="468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Paso 9: </a:t>
            </a:r>
            <a:r>
              <a:rPr lang="en-US" dirty="0" err="1" smtClean="0"/>
              <a:t>dezarrollar</a:t>
            </a:r>
            <a:r>
              <a:rPr lang="en-US" dirty="0" smtClean="0"/>
              <a:t> </a:t>
            </a:r>
            <a:r>
              <a:rPr lang="es-BO" altLang="es-BO" dirty="0" err="1">
                <a:solidFill>
                  <a:srgbClr val="A9B7C6"/>
                </a:solidFill>
                <a:latin typeface="Consolas" panose="020B0609020204030204" pitchFamily="49" charset="0"/>
              </a:rPr>
              <a:t>initializeVariables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();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2562046" y="1535501"/>
            <a:ext cx="465704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initializeVariables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confCb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confCb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confSc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confSc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confOr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confOr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sospCb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sospCb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sospSc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sospSc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sospOr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sospOr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confirmados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sospechosos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etciudad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etciudad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buscar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etbuscar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setvalues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setvalues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setvalues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.setOnClickListener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calcular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findViewById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sz="14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btcalcular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calcular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.setOnClickListener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altLang="es-BO" sz="3200" dirty="0">
              <a:latin typeface="Arial" panose="020B0604020202020204" pitchFamily="34" charset="0"/>
            </a:endParaRP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5777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70207" y="1663405"/>
            <a:ext cx="952696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MainActivity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extends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AppCompatActivity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implements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View.OnClickListener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etciudad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buscar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confCb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confSc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confOr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sospCb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sospSc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sospOr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Button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setvalues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calcular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sconf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ssosp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ciudad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4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4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protected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Bundle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savedInstanceState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{…}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initializeVariables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{…}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sz="1400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sz="1400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onClick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(View v) 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{…}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FFC66D"/>
                </a:solidFill>
                <a:latin typeface="Consolas" panose="020B0609020204030204" pitchFamily="49" charset="0"/>
              </a:rPr>
              <a:t>llevar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(){…}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FFC66D"/>
                </a:solidFill>
                <a:latin typeface="Consolas" panose="020B0609020204030204" pitchFamily="49" charset="0"/>
              </a:rPr>
              <a:t>calcular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(){…}</a:t>
            </a:r>
          </a:p>
          <a:p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s-BO" altLang="es-BO" sz="3200" dirty="0">
              <a:latin typeface="Arial" panose="020B0604020202020204" pitchFamily="34" charset="0"/>
            </a:endParaRPr>
          </a:p>
          <a:p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955072" y="66381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MainActivity.java</a:t>
            </a:r>
            <a:endParaRPr lang="es-BO" dirty="0"/>
          </a:p>
        </p:txBody>
      </p:sp>
      <p:sp>
        <p:nvSpPr>
          <p:cNvPr id="6" name="CuadroTexto 5"/>
          <p:cNvSpPr txBox="1"/>
          <p:nvPr/>
        </p:nvSpPr>
        <p:spPr>
          <a:xfrm>
            <a:off x="1544128" y="1028146"/>
            <a:ext cx="615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Paso 10: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s-BO" altLang="es-BO" dirty="0" err="1">
                <a:solidFill>
                  <a:srgbClr val="CC7832"/>
                </a:solidFill>
                <a:latin typeface="Consolas" panose="020B0609020204030204" pitchFamily="49" charset="0"/>
              </a:rPr>
              <a:t>implements</a:t>
            </a: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A9B7C6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dirty="0" smtClean="0"/>
              <a:t>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812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5072" y="66381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MainActivity.java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1544128" y="1028146"/>
            <a:ext cx="598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Paso 11:desarrollar </a:t>
            </a:r>
            <a:r>
              <a:rPr lang="es-BO" altLang="es-BO" dirty="0">
                <a:solidFill>
                  <a:srgbClr val="BBB529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FFC66D"/>
                </a:solidFill>
                <a:latin typeface="Consolas" panose="020B0609020204030204" pitchFamily="49" charset="0"/>
              </a:rPr>
              <a:t>onClick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(View v) {…}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2372265" y="1720703"/>
            <a:ext cx="38571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s-BO" altLang="es-BO" dirty="0" err="1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lang="es-BO" altLang="es-BO" dirty="0">
                <a:solidFill>
                  <a:srgbClr val="BBB529"/>
                </a:solidFill>
                <a:latin typeface="Consolas" panose="020B0609020204030204" pitchFamily="49" charset="0"/>
              </a:rPr>
              <a:t/>
            </a:r>
            <a:br>
              <a:rPr lang="es-BO" altLang="es-BO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s-BO" altLang="es-BO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FFC66D"/>
                </a:solidFill>
                <a:latin typeface="Consolas" panose="020B0609020204030204" pitchFamily="49" charset="0"/>
              </a:rPr>
              <a:t>onClick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(View v) {</a:t>
            </a:r>
            <a:b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dirty="0" err="1">
                <a:solidFill>
                  <a:srgbClr val="CC7832"/>
                </a:solidFill>
                <a:latin typeface="Consolas" panose="020B0609020204030204" pitchFamily="49" charset="0"/>
              </a:rPr>
              <a:t>switch</a:t>
            </a: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dirty="0" err="1">
                <a:solidFill>
                  <a:srgbClr val="A9B7C6"/>
                </a:solidFill>
                <a:latin typeface="Consolas" panose="020B0609020204030204" pitchFamily="49" charset="0"/>
              </a:rPr>
              <a:t>v.getId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b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    {</a:t>
            </a:r>
            <a:b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case </a:t>
            </a:r>
            <a:r>
              <a:rPr lang="es-BO" altLang="es-BO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setvalues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            llevar()</a:t>
            </a: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           break;</a:t>
            </a:r>
            <a:b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       case </a:t>
            </a:r>
            <a:r>
              <a:rPr lang="es-BO" altLang="es-BO" dirty="0" err="1">
                <a:solidFill>
                  <a:srgbClr val="A9B7C6"/>
                </a:solidFill>
                <a:latin typeface="Consolas" panose="020B0609020204030204" pitchFamily="49" charset="0"/>
              </a:rPr>
              <a:t>R.id.</a:t>
            </a:r>
            <a:r>
              <a:rPr lang="es-BO" altLang="es-BO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btcalcular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            calcular()</a:t>
            </a: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           break;</a:t>
            </a:r>
            <a:b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altLang="es-BO" sz="4000" dirty="0">
              <a:latin typeface="Arial" panose="020B0604020202020204" pitchFamily="34" charset="0"/>
            </a:endParaRP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0556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5072" y="66381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MainActivity.java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1302589" y="1033144"/>
            <a:ext cx="484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Paso 12:desarrollar </a:t>
            </a:r>
            <a:r>
              <a:rPr lang="es-BO" altLang="es-BO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>
                <a:solidFill>
                  <a:srgbClr val="FFC66D"/>
                </a:solidFill>
                <a:latin typeface="Consolas" panose="020B0609020204030204" pitchFamily="49" charset="0"/>
              </a:rPr>
              <a:t>llevar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(){…}</a:t>
            </a:r>
            <a:endParaRPr lang="es-BO" dirty="0"/>
          </a:p>
        </p:txBody>
      </p:sp>
      <p:sp>
        <p:nvSpPr>
          <p:cNvPr id="6" name="CuadroTexto 5"/>
          <p:cNvSpPr txBox="1"/>
          <p:nvPr/>
        </p:nvSpPr>
        <p:spPr>
          <a:xfrm>
            <a:off x="2078966" y="1535501"/>
            <a:ext cx="425949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>
                <a:solidFill>
                  <a:srgbClr val="FFC66D"/>
                </a:solidFill>
                <a:latin typeface="Consolas" panose="020B0609020204030204" pitchFamily="49" charset="0"/>
              </a:rPr>
              <a:t>llevar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sconf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.getText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toString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ssosp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.getText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toString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>
                <a:solidFill>
                  <a:srgbClr val="9876AA"/>
                </a:solidFill>
                <a:latin typeface="Consolas" panose="020B0609020204030204" pitchFamily="49" charset="0"/>
              </a:rPr>
              <a:t>ciudad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etciudad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.getText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toString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ciudad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.equals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cbba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{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confCb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.setText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sconf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sospCb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.setText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ssosp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ciudad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.equals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sc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{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confSc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.setText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sconf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sospSc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.setText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ssosp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ciudad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.equals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or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{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confOr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.setText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sconf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sospOr</a:t>
            </a:r>
            <a:r>
              <a:rPr lang="es-BO" altLang="es-BO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.setText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ssosp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altLang="es-BO" sz="3200" dirty="0">
              <a:latin typeface="Arial" panose="020B0604020202020204" pitchFamily="34" charset="0"/>
            </a:endParaRP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4201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5072" y="66381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MainActivity.java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1302589" y="1033144"/>
            <a:ext cx="509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Paso 13:desarrollar </a:t>
            </a:r>
            <a:r>
              <a:rPr lang="es-BO" altLang="es-BO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>
                <a:solidFill>
                  <a:srgbClr val="FFC66D"/>
                </a:solidFill>
                <a:latin typeface="Consolas" panose="020B0609020204030204" pitchFamily="49" charset="0"/>
              </a:rPr>
              <a:t>calcular</a:t>
            </a:r>
            <a:r>
              <a:rPr lang="es-BO" altLang="es-BO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(){…}</a:t>
            </a:r>
            <a:endParaRPr lang="es-BO" altLang="es-BO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0749" y="1550598"/>
            <a:ext cx="681468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>
                <a:solidFill>
                  <a:srgbClr val="FFC66D"/>
                </a:solidFill>
                <a:latin typeface="Consolas" panose="020B0609020204030204" pitchFamily="49" charset="0"/>
              </a:rPr>
              <a:t>calcular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v1 = 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Integer.</a:t>
            </a:r>
            <a:r>
              <a:rPr lang="es-BO" altLang="es-BO" sz="10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parseInt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confCb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toString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v2 = 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Integer.</a:t>
            </a:r>
            <a:r>
              <a:rPr lang="es-BO" altLang="es-BO" sz="10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parseInt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confSc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toString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v3 = 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Integer.</a:t>
            </a:r>
            <a:r>
              <a:rPr lang="es-BO" altLang="es-BO" sz="10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parseInt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confOr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toString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v4 = 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Integer.</a:t>
            </a:r>
            <a:r>
              <a:rPr lang="es-BO" altLang="es-BO" sz="10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parseInt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sospCb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toString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v5 = 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Integer.</a:t>
            </a:r>
            <a:r>
              <a:rPr lang="es-BO" altLang="es-BO" sz="10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parseInt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sospSc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toString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v6 = 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Integer.</a:t>
            </a:r>
            <a:r>
              <a:rPr lang="es-BO" altLang="es-BO" sz="10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parseInt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sospOr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toString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s-BO" altLang="es-BO" sz="10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endParaRPr lang="es-BO" altLang="es-BO" sz="10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endParaRPr lang="es-BO" altLang="es-BO" sz="10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buscar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toString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equals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sospe</a:t>
            </a:r>
            <a:r>
              <a:rPr lang="es-BO" altLang="es-BO" sz="1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{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(v4&lt;v5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(v5&lt;v6)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getApplication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6A8759"/>
                </a:solidFill>
                <a:latin typeface="Consolas" panose="020B0609020204030204" pitchFamily="49" charset="0"/>
              </a:rPr>
              <a:t>"los confirmados son "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+v4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LENGTH_SHORT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).show()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getApplication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6A8759"/>
                </a:solidFill>
                <a:latin typeface="Consolas" panose="020B0609020204030204" pitchFamily="49" charset="0"/>
              </a:rPr>
              <a:t>"los confirmados son "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+v5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LENGTH_SHORT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).show()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es-BO" altLang="es-BO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(v4&gt;v5)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(v4&lt;v6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getApplication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6A8759"/>
                </a:solidFill>
                <a:latin typeface="Consolas" panose="020B0609020204030204" pitchFamily="49" charset="0"/>
              </a:rPr>
              <a:t>"los confirmados son "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+v6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LENGTH_SHORT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).show()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getApplication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6A8759"/>
                </a:solidFill>
                <a:latin typeface="Consolas" panose="020B0609020204030204" pitchFamily="49" charset="0"/>
              </a:rPr>
              <a:t>"los confirmados son "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+v4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LENGTH_SHORT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).show()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BO" sz="1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11080" y="1402476"/>
            <a:ext cx="7167347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buscar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toString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equals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confir</a:t>
            </a:r>
            <a:r>
              <a:rPr lang="es-BO" altLang="es-BO" sz="1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{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(v1&lt;v2)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{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 </a:t>
            </a:r>
            <a:r>
              <a:rPr lang="es-BO" altLang="es-BO" sz="1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(v2&lt;v3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getApplication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6A8759"/>
                </a:solidFill>
                <a:latin typeface="Consolas" panose="020B0609020204030204" pitchFamily="49" charset="0"/>
              </a:rPr>
              <a:t>"los confirmados son "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+v3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LENGTH_SHORT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).show()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 </a:t>
            </a:r>
            <a:r>
              <a:rPr lang="es-BO" altLang="es-BO" sz="1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getApplication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6A8759"/>
                </a:solidFill>
                <a:latin typeface="Consolas" panose="020B0609020204030204" pitchFamily="49" charset="0"/>
              </a:rPr>
              <a:t>"los confirmados son "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+v2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LENGTH_SHORT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).show()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}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(v1&gt;v2)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 </a:t>
            </a:r>
            <a:r>
              <a:rPr lang="es-BO" altLang="es-BO" sz="1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(v1&lt;v3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 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getApplication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6A8759"/>
                </a:solidFill>
                <a:latin typeface="Consolas" panose="020B0609020204030204" pitchFamily="49" charset="0"/>
              </a:rPr>
              <a:t>"los confirmados son "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+v3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LENGTH_SHORT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).show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 </a:t>
            </a:r>
            <a:r>
              <a:rPr lang="es-BO" altLang="es-BO" sz="1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makeText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BO" altLang="es-BO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getApplication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6A8759"/>
                </a:solidFill>
                <a:latin typeface="Consolas" panose="020B0609020204030204" pitchFamily="49" charset="0"/>
              </a:rPr>
              <a:t>"los confirmados son "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+v1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Toast.</a:t>
            </a:r>
            <a:r>
              <a:rPr lang="es-BO" altLang="es-BO" sz="1000" i="1" dirty="0">
                <a:solidFill>
                  <a:srgbClr val="9876AA"/>
                </a:solidFill>
                <a:latin typeface="Consolas" panose="020B0609020204030204" pitchFamily="49" charset="0"/>
              </a:rPr>
              <a:t>LENGTH_SHORT 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).show()</a:t>
            </a:r>
            <a:r>
              <a:rPr lang="es-BO" altLang="es-BO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}}}</a:t>
            </a:r>
            <a:endParaRPr lang="es-BO" sz="1000" dirty="0"/>
          </a:p>
          <a:p>
            <a:endParaRPr lang="es-BO" sz="1000" dirty="0"/>
          </a:p>
        </p:txBody>
      </p:sp>
    </p:spTree>
    <p:extLst>
      <p:ext uri="{BB962C8B-B14F-4D97-AF65-F5344CB8AC3E}">
        <p14:creationId xmlns:p14="http://schemas.microsoft.com/office/powerpoint/2010/main" val="316593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356504" y="804721"/>
            <a:ext cx="8489828" cy="458479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</a:t>
            </a:r>
            <a:r>
              <a:rPr lang="en-US" sz="4000" b="1" dirty="0" smtClean="0"/>
              <a:t>FUNCIONALIDAD</a:t>
            </a:r>
            <a:endParaRPr lang="es-B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99" y="1397477"/>
            <a:ext cx="2149968" cy="46582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10" y="1380225"/>
            <a:ext cx="2157931" cy="46755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61" y="1397477"/>
            <a:ext cx="2150853" cy="46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7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17762" y="1760592"/>
            <a:ext cx="7460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&lt;?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xml</a:t>
            </a:r>
            <a:r>
              <a:rPr lang="es-BO" altLang="es-BO" sz="1400" dirty="0">
                <a:solidFill>
                  <a:srgbClr val="BABAB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version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="1.0" 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encoding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="utf-8"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?&gt;</a:t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="http://schemas.android.com/apk/res/android"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tools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tools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/res-auto"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:orientation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vertical"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:background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/fondo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tools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:context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=".</a:t>
            </a:r>
            <a:r>
              <a:rPr lang="es-BO" altLang="es-BO" sz="14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MainActivity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400" dirty="0" err="1" smtClean="0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:orientation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="vertical"</a:t>
            </a:r>
            <a:b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:gravity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="center"</a:t>
            </a:r>
            <a:b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:padding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="40dp"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&lt;/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endParaRPr lang="es-BO" altLang="es-BO" sz="3200" dirty="0">
              <a:latin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506462" y="713273"/>
            <a:ext cx="8489828" cy="458479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 </a:t>
            </a:r>
            <a:r>
              <a:rPr lang="en-US" sz="4000" b="1" smtClean="0"/>
              <a:t>DISE</a:t>
            </a:r>
            <a:r>
              <a:rPr lang="es-ES" sz="4000" b="1" smtClean="0"/>
              <a:t>ÑO</a:t>
            </a:r>
            <a:endParaRPr lang="es-B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966158" y="117175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ctivity_main.xml</a:t>
            </a:r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730370" y="1391260"/>
            <a:ext cx="97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paso1.-</a:t>
            </a:r>
            <a:endParaRPr lang="es-B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37" y="1301149"/>
            <a:ext cx="2265002" cy="49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8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17762" y="1167485"/>
            <a:ext cx="74604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&lt;?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xml</a:t>
            </a:r>
            <a:r>
              <a:rPr lang="es-BO" altLang="es-BO" sz="1400" dirty="0">
                <a:solidFill>
                  <a:srgbClr val="BABAB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version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="1.0" 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encoding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="utf-8"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?&gt;</a:t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="http://schemas.android.com/apk/res/android"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tools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tools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="http://schemas.android.com/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/res-auto"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:orientation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vertical"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:background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/fondo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tools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:context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=".</a:t>
            </a:r>
            <a:r>
              <a:rPr lang="es-BO" altLang="es-BO" sz="14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MainActivity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400" dirty="0" err="1" smtClean="0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:orientation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="vertical"</a:t>
            </a:r>
            <a:b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:gravity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="center"</a:t>
            </a:r>
            <a:b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:padding</a:t>
            </a:r>
            <a:r>
              <a:rPr lang="es-BO" altLang="es-BO" sz="1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="40dp"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	&lt;</a:t>
            </a:r>
            <a:r>
              <a:rPr lang="es-BO" altLang="es-BO" sz="1400" dirty="0" err="1" smtClean="0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…&gt;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//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imagen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     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…&gt;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//ciudad </a:t>
            </a:r>
            <a:r>
              <a:rPr lang="es-BO" altLang="es-BO" sz="1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cochabamba</a:t>
            </a:r>
            <a:endParaRPr lang="es-BO" altLang="es-BO" sz="1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	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…&gt;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//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ciudad santa cruz</a:t>
            </a:r>
            <a:endParaRPr lang="es-BO" altLang="es-BO" sz="14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	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…&gt;</a:t>
            </a:r>
            <a:r>
              <a:rPr lang="es-BO" altLang="es-BO" sz="1400" dirty="0">
                <a:solidFill>
                  <a:srgbClr val="A9B7C6"/>
                </a:solidFill>
                <a:latin typeface="Consolas" panose="020B0609020204030204" pitchFamily="49" charset="0"/>
              </a:rPr>
              <a:t>//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ciudad </a:t>
            </a:r>
            <a:r>
              <a:rPr lang="es-BO" altLang="es-BO" sz="1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oruro</a:t>
            </a:r>
            <a:endParaRPr lang="es-BO" altLang="es-BO" sz="1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     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…&gt;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//</a:t>
            </a:r>
            <a:r>
              <a:rPr lang="es-BO" altLang="es-BO" sz="1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setvalues</a:t>
            </a:r>
            <a:endParaRPr lang="es-BO" altLang="es-BO" sz="1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	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…&gt;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//botón calcular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&lt;/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endParaRPr lang="es-BO" altLang="es-BO" sz="3200" dirty="0">
              <a:latin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365130" y="123235"/>
            <a:ext cx="8489828" cy="458479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</a:t>
            </a:r>
            <a:r>
              <a:rPr lang="en-US" sz="4000" b="1" dirty="0" smtClean="0"/>
              <a:t>DISE</a:t>
            </a:r>
            <a:r>
              <a:rPr lang="es-ES" sz="4000" b="1" dirty="0" smtClean="0"/>
              <a:t>ÑO</a:t>
            </a:r>
            <a:endParaRPr lang="es-B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5554" y="524340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ctivity_main.xml</a:t>
            </a:r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1095554" y="798153"/>
            <a:ext cx="451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paso2.-poner </a:t>
            </a:r>
            <a:r>
              <a:rPr lang="en-US" dirty="0" err="1" smtClean="0"/>
              <a:t>LinearLayout</a:t>
            </a:r>
            <a:endParaRPr lang="es-B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37" y="1301149"/>
            <a:ext cx="2265002" cy="49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9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63283" y="70097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ctivity_main.xml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963283" y="976042"/>
            <a:ext cx="604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Paso 3.- </a:t>
            </a:r>
            <a:r>
              <a:rPr lang="en-US" dirty="0" err="1" smtClean="0"/>
              <a:t>desarrollar</a:t>
            </a:r>
            <a:r>
              <a:rPr lang="en-US" dirty="0" smtClean="0"/>
              <a:t>  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…&gt;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//imagen</a:t>
            </a:r>
          </a:p>
          <a:p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1310055" y="1622373"/>
            <a:ext cx="775481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match_parent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:orientation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="vertical"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ImageView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="300dp"</a:t>
            </a:r>
            <a:b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="50dp"</a:t>
            </a:r>
            <a:b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:src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/virus"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&gt;&lt;/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ImageView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:textSize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="28sp"</a:t>
            </a:r>
            <a:b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:textStyle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bold</a:t>
            </a:r>
            <a:r>
              <a:rPr lang="es-BO" altLang="es-BO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&gt;&lt;/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16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sz="1600" dirty="0">
                <a:solidFill>
                  <a:srgbClr val="A9B7C6"/>
                </a:solidFill>
                <a:latin typeface="Consolas" panose="020B0609020204030204" pitchFamily="49" charset="0"/>
              </a:rPr>
              <a:t>//imagen</a:t>
            </a:r>
            <a:endParaRPr lang="es-BO" altLang="es-BO" sz="3600" dirty="0">
              <a:latin typeface="Arial" panose="020B0604020202020204" pitchFamily="34" charset="0"/>
            </a:endParaRPr>
          </a:p>
          <a:p>
            <a:endParaRPr lang="es-B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62" y="631188"/>
            <a:ext cx="2646484" cy="57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57775" y="103095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ctivity_main.xml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558357" y="617486"/>
            <a:ext cx="72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Paso 4.- </a:t>
            </a:r>
            <a:r>
              <a:rPr lang="en-US" dirty="0" err="1" smtClean="0"/>
              <a:t>desarrollar</a:t>
            </a:r>
            <a:r>
              <a:rPr lang="en-US" dirty="0" smtClean="0"/>
              <a:t>  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dirty="0" smtClean="0">
                <a:solidFill>
                  <a:srgbClr val="E8BF6A"/>
                </a:solidFill>
                <a:latin typeface="Consolas" panose="020B0609020204030204" pitchFamily="49" charset="0"/>
              </a:rPr>
              <a:t>…&gt;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//</a:t>
            </a:r>
            <a:r>
              <a:rPr lang="es-BO" altLang="es-BO" dirty="0" smtClean="0">
                <a:solidFill>
                  <a:srgbClr val="A9B7C6"/>
                </a:solidFill>
                <a:latin typeface="Consolas" panose="020B0609020204030204" pitchFamily="49" charset="0"/>
              </a:rPr>
              <a:t>ciudad </a:t>
            </a:r>
            <a:r>
              <a:rPr lang="es-BO" altLang="es-BO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cochabamba</a:t>
            </a:r>
            <a:endParaRPr lang="es-BO" altLang="es-BO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5992" y="4818157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BO" alt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98452" y="986818"/>
            <a:ext cx="4677507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:orientation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="vertical"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:gravity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="center"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cochabamba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:textSize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="16sp"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:textStyle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bold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&lt;/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:orientation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="horizontal"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:layout_gravity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="center"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/confirmados"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:layout_marginEnd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="10dp"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&lt;/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confCb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:hint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placeholder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&lt;/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&lt;/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1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s-BO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969987" y="1232782"/>
            <a:ext cx="3954929" cy="3585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:orientation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="horizontal"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:layout_gravity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="center"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/sospechosos"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:layout_marginEnd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="10dp"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&lt;/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TextView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sospCb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:hint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placeholder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1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1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&lt;/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    &lt;/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1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BO" altLang="es-BO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BO" altLang="es-BO" sz="11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11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1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//ciudad</a:t>
            </a:r>
            <a:endParaRPr lang="es-BO" altLang="es-BO" sz="2400" dirty="0">
              <a:latin typeface="Arial" panose="020B0604020202020204" pitchFamily="34" charset="0"/>
            </a:endParaRPr>
          </a:p>
          <a:p>
            <a:endParaRPr lang="es-B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31" y="986818"/>
            <a:ext cx="2389254" cy="51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4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86824" y="138885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ctivity_main.xml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2033473" y="2096294"/>
            <a:ext cx="5022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Paso 5.- </a:t>
            </a:r>
            <a:r>
              <a:rPr lang="en-US" dirty="0" err="1" smtClean="0"/>
              <a:t>copiar</a:t>
            </a:r>
            <a:r>
              <a:rPr lang="en-US" dirty="0" smtClean="0"/>
              <a:t> y </a:t>
            </a:r>
            <a:r>
              <a:rPr lang="en-US" dirty="0" err="1" smtClean="0"/>
              <a:t>pegar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de </a:t>
            </a:r>
          </a:p>
          <a:p>
            <a:r>
              <a:rPr lang="en-US" dirty="0" smtClean="0"/>
              <a:t> </a:t>
            </a:r>
            <a:r>
              <a:rPr lang="es-BO" altLang="es-BO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 smtClean="0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dirty="0" smtClean="0">
                <a:solidFill>
                  <a:srgbClr val="E8BF6A"/>
                </a:solidFill>
                <a:latin typeface="Consolas" panose="020B0609020204030204" pitchFamily="49" charset="0"/>
              </a:rPr>
              <a:t>…&gt;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//</a:t>
            </a:r>
            <a:r>
              <a:rPr lang="es-BO" altLang="es-BO" dirty="0" smtClean="0">
                <a:solidFill>
                  <a:srgbClr val="A9B7C6"/>
                </a:solidFill>
                <a:latin typeface="Consolas" panose="020B0609020204030204" pitchFamily="49" charset="0"/>
              </a:rPr>
              <a:t>ciudad </a:t>
            </a:r>
            <a:r>
              <a:rPr lang="es-BO" altLang="es-BO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cochabamba</a:t>
            </a:r>
            <a:endParaRPr lang="es-BO" altLang="es-BO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Para </a:t>
            </a:r>
            <a:r>
              <a:rPr lang="en-US" dirty="0"/>
              <a:t> 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…&gt;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//ciudad </a:t>
            </a:r>
            <a:r>
              <a:rPr lang="es-BO" altLang="es-BO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santa cruz</a:t>
            </a:r>
            <a:endParaRPr lang="es-BO" altLang="es-BO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…&gt;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//ciudad </a:t>
            </a:r>
            <a:r>
              <a:rPr lang="es-BO" altLang="es-BO" dirty="0" smtClean="0">
                <a:solidFill>
                  <a:srgbClr val="A9B7C6"/>
                </a:solidFill>
                <a:latin typeface="Consolas" panose="020B0609020204030204" pitchFamily="49" charset="0"/>
              </a:rPr>
              <a:t>Oruro  </a:t>
            </a:r>
            <a:endParaRPr lang="es-BO" altLang="es-BO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 y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56" y="799936"/>
            <a:ext cx="2381996" cy="51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0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67994" y="66381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ctivity_main.xml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667994" y="914475"/>
            <a:ext cx="604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Paso 6.- </a:t>
            </a:r>
            <a:r>
              <a:rPr lang="en-US" dirty="0" err="1" smtClean="0"/>
              <a:t>desarrollar</a:t>
            </a:r>
            <a:r>
              <a:rPr lang="en-US" dirty="0" smtClean="0"/>
              <a:t>  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dirty="0" smtClean="0">
                <a:solidFill>
                  <a:srgbClr val="E8BF6A"/>
                </a:solidFill>
                <a:latin typeface="Consolas" panose="020B0609020204030204" pitchFamily="49" charset="0"/>
              </a:rPr>
              <a:t>…&gt;</a:t>
            </a:r>
            <a:r>
              <a:rPr lang="es-BO" altLang="es-BO" dirty="0" smtClean="0">
                <a:solidFill>
                  <a:srgbClr val="A9B7C6"/>
                </a:solidFill>
                <a:latin typeface="Consolas" panose="020B0609020204030204" pitchFamily="49" charset="0"/>
              </a:rPr>
              <a:t>//</a:t>
            </a:r>
            <a:r>
              <a:rPr lang="es-BO" altLang="es-BO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setvalues</a:t>
            </a:r>
            <a:endParaRPr lang="es-BO" altLang="es-BO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48671" y="1413699"/>
            <a:ext cx="434766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:orientation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="vertical"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:gravity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="center"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2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:orientation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="horizontal"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:gravity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="center"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:layout_marginTop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="10dp"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</a:t>
            </a:r>
            <a:r>
              <a:rPr lang="es-BO" altLang="es-BO" sz="1200" dirty="0" err="1">
                <a:solidFill>
                  <a:srgbClr val="E8BF6A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="@+id/confirmados"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:hint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conf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&lt;/</a:t>
            </a:r>
            <a:r>
              <a:rPr lang="es-BO" altLang="es-BO" sz="1200" dirty="0" err="1">
                <a:solidFill>
                  <a:srgbClr val="E8BF6A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</a:t>
            </a:r>
            <a:r>
              <a:rPr lang="es-BO" altLang="es-BO" sz="1200" dirty="0" err="1">
                <a:solidFill>
                  <a:srgbClr val="E8BF6A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="@+id/sospechosos"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:hint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cs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&lt;/</a:t>
            </a:r>
            <a:r>
              <a:rPr lang="es-BO" altLang="es-BO" sz="1200" dirty="0" err="1">
                <a:solidFill>
                  <a:srgbClr val="E8BF6A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2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s-BO" dirty="0"/>
          </a:p>
        </p:txBody>
      </p:sp>
      <p:sp>
        <p:nvSpPr>
          <p:cNvPr id="6" name="CuadroTexto 5"/>
          <p:cNvSpPr txBox="1"/>
          <p:nvPr/>
        </p:nvSpPr>
        <p:spPr>
          <a:xfrm>
            <a:off x="4535527" y="1283807"/>
            <a:ext cx="434766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12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200" dirty="0" err="1">
                <a:solidFill>
                  <a:srgbClr val="E8BF6A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etciudad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:hint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/ciudad"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&lt;/</a:t>
            </a:r>
            <a:r>
              <a:rPr lang="es-BO" altLang="es-BO" sz="1200" dirty="0" err="1">
                <a:solidFill>
                  <a:srgbClr val="E8BF6A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</a:t>
            </a:r>
            <a:r>
              <a:rPr lang="es-BO" altLang="es-BO" sz="1200" dirty="0" err="1">
                <a:solidFill>
                  <a:srgbClr val="E8BF6A"/>
                </a:solidFill>
                <a:latin typeface="Consolas" panose="020B0609020204030204" pitchFamily="49" charset="0"/>
              </a:rPr>
              <a:t>Button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setvalues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setValues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        </a:t>
            </a:r>
            <a:r>
              <a:rPr lang="es-BO" altLang="es-BO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2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&lt;/</a:t>
            </a:r>
            <a:r>
              <a:rPr lang="es-BO" altLang="es-BO" sz="1200" dirty="0" err="1">
                <a:solidFill>
                  <a:srgbClr val="E8BF6A"/>
                </a:solidFill>
                <a:latin typeface="Consolas" panose="020B0609020204030204" pitchFamily="49" charset="0"/>
              </a:rPr>
              <a:t>Button</a:t>
            </a:r>
            <a:r>
              <a:rPr lang="es-BO" altLang="es-BO" sz="12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    &lt;/</a:t>
            </a:r>
            <a:r>
              <a:rPr lang="es-BO" altLang="es-BO" sz="12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2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12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2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//</a:t>
            </a:r>
            <a:r>
              <a:rPr lang="es-BO" altLang="es-BO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setvalues</a:t>
            </a:r>
            <a:endParaRPr lang="es-BO" altLang="es-BO" sz="2800" dirty="0">
              <a:latin typeface="Arial" panose="020B0604020202020204" pitchFamily="34" charset="0"/>
            </a:endParaRPr>
          </a:p>
          <a:p>
            <a:endParaRPr lang="es-BO" dirty="0"/>
          </a:p>
          <a:p>
            <a:endParaRPr lang="es-B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92" y="765725"/>
            <a:ext cx="2484553" cy="538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6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67994" y="66381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ctivity_main.xml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667994" y="914475"/>
            <a:ext cx="604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Paso 7.- </a:t>
            </a:r>
            <a:r>
              <a:rPr lang="en-US" dirty="0" err="1" smtClean="0"/>
              <a:t>desarrollar</a:t>
            </a:r>
            <a:r>
              <a:rPr lang="en-US" dirty="0" smtClean="0"/>
              <a:t>  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dirty="0" smtClean="0">
                <a:solidFill>
                  <a:srgbClr val="E8BF6A"/>
                </a:solidFill>
                <a:latin typeface="Consolas" panose="020B0609020204030204" pitchFamily="49" charset="0"/>
              </a:rPr>
              <a:t>…&gt;</a:t>
            </a:r>
            <a:r>
              <a:rPr lang="es-BO" altLang="es-BO" dirty="0" smtClean="0">
                <a:solidFill>
                  <a:srgbClr val="A9B7C6"/>
                </a:solidFill>
                <a:latin typeface="Consolas" panose="020B0609020204030204" pitchFamily="49" charset="0"/>
              </a:rPr>
              <a:t>//botón calcular</a:t>
            </a:r>
            <a:endParaRPr lang="es-BO" altLang="es-BO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61381" y="1595886"/>
            <a:ext cx="46570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:orientation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="vertical"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:gravity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="center"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:layout_marginTop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="10dp"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etbuscar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:hint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busqueda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&lt;/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EditText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&lt;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Button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:id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="@+id/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btcalcular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:text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="@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/calcular"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:layout_width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s-BO" altLang="es-BO" sz="14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s-BO" altLang="es-BO" sz="1400" dirty="0" err="1">
                <a:solidFill>
                  <a:srgbClr val="BABABA"/>
                </a:solidFill>
                <a:latin typeface="Consolas" panose="020B0609020204030204" pitchFamily="49" charset="0"/>
              </a:rPr>
              <a:t>:layout_height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sz="1400" dirty="0" err="1">
                <a:solidFill>
                  <a:srgbClr val="6A8759"/>
                </a:solidFill>
                <a:latin typeface="Consolas" panose="020B0609020204030204" pitchFamily="49" charset="0"/>
              </a:rPr>
              <a:t>wrap_content</a:t>
            </a:r>
            <a:r>
              <a:rPr lang="es-BO" altLang="es-BO" sz="1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    &lt;/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Button</a:t>
            </a: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sz="1400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sz="1400" dirty="0" err="1">
                <a:solidFill>
                  <a:srgbClr val="E8BF6A"/>
                </a:solidFill>
                <a:latin typeface="Consolas" panose="020B0609020204030204" pitchFamily="49" charset="0"/>
              </a:rPr>
              <a:t>LinearLayout</a:t>
            </a:r>
            <a:r>
              <a:rPr lang="es-BO" altLang="es-BO" sz="14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//botón calcular</a:t>
            </a:r>
            <a:endParaRPr lang="es-B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63" y="848478"/>
            <a:ext cx="2368946" cy="51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8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5072" y="66381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trings.xml</a:t>
            </a:r>
            <a:endParaRPr lang="es-BO" dirty="0"/>
          </a:p>
        </p:txBody>
      </p:sp>
      <p:sp>
        <p:nvSpPr>
          <p:cNvPr id="4" name="CuadroTexto 3"/>
          <p:cNvSpPr txBox="1"/>
          <p:nvPr/>
        </p:nvSpPr>
        <p:spPr>
          <a:xfrm>
            <a:off x="1561381" y="1147312"/>
            <a:ext cx="68964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resources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Epidemia coronavirus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cochabamba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 err="1">
                <a:solidFill>
                  <a:srgbClr val="A9B7C6"/>
                </a:solidFill>
                <a:latin typeface="Consolas" panose="020B0609020204030204" pitchFamily="49" charset="0"/>
              </a:rPr>
              <a:t>cochabamba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santacruz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Santa Cruz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oruro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Oruro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="confirmados"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casos confirmados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="sospechosos"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casos sospechosos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placeholder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 err="1">
                <a:solidFill>
                  <a:srgbClr val="A9B7C6"/>
                </a:solidFill>
                <a:latin typeface="Consolas" panose="020B0609020204030204" pitchFamily="49" charset="0"/>
              </a:rPr>
              <a:t>Nro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 de casos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conf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 err="1">
                <a:solidFill>
                  <a:srgbClr val="A9B7C6"/>
                </a:solidFill>
                <a:latin typeface="Consolas" panose="020B0609020204030204" pitchFamily="49" charset="0"/>
              </a:rPr>
              <a:t>conf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cs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 err="1">
                <a:solidFill>
                  <a:srgbClr val="A9B7C6"/>
                </a:solidFill>
                <a:latin typeface="Consolas" panose="020B0609020204030204" pitchFamily="49" charset="0"/>
              </a:rPr>
              <a:t>sosp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="ciudad"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ciudad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setValues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set </a:t>
            </a:r>
            <a:r>
              <a:rPr lang="es-BO" altLang="es-BO" dirty="0" err="1">
                <a:solidFill>
                  <a:srgbClr val="A9B7C6"/>
                </a:solidFill>
                <a:latin typeface="Consolas" panose="020B0609020204030204" pitchFamily="49" charset="0"/>
              </a:rPr>
              <a:t>values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</a:t>
            </a:r>
            <a:r>
              <a:rPr lang="es-BO" altLang="es-BO" dirty="0" err="1">
                <a:solidFill>
                  <a:srgbClr val="6A8759"/>
                </a:solidFill>
                <a:latin typeface="Consolas" panose="020B0609020204030204" pitchFamily="49" charset="0"/>
              </a:rPr>
              <a:t>busqueda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buscar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 </a:t>
            </a:r>
            <a:r>
              <a:rPr lang="es-BO" altLang="es-BO" dirty="0" err="1">
                <a:solidFill>
                  <a:srgbClr val="BABABA"/>
                </a:solidFill>
                <a:latin typeface="Consolas" panose="020B0609020204030204" pitchFamily="49" charset="0"/>
              </a:rPr>
              <a:t>name</a:t>
            </a:r>
            <a:r>
              <a:rPr lang="es-BO" altLang="es-BO" dirty="0">
                <a:solidFill>
                  <a:srgbClr val="6A8759"/>
                </a:solidFill>
                <a:latin typeface="Consolas" panose="020B0609020204030204" pitchFamily="49" charset="0"/>
              </a:rPr>
              <a:t>="calcular"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s-BO" altLang="es-BO" dirty="0">
                <a:solidFill>
                  <a:srgbClr val="A9B7C6"/>
                </a:solidFill>
                <a:latin typeface="Consolas" panose="020B0609020204030204" pitchFamily="49" charset="0"/>
              </a:rPr>
              <a:t>calcular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string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&lt;/</a:t>
            </a:r>
            <a:r>
              <a:rPr lang="es-BO" altLang="es-BO" dirty="0" err="1">
                <a:solidFill>
                  <a:srgbClr val="E8BF6A"/>
                </a:solidFill>
                <a:latin typeface="Consolas" panose="020B0609020204030204" pitchFamily="49" charset="0"/>
              </a:rPr>
              <a:t>resources</a:t>
            </a:r>
            <a:r>
              <a:rPr lang="es-BO" altLang="es-BO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11684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180</TotalTime>
  <Words>209</Words>
  <Application>Microsoft Office PowerPoint</Application>
  <PresentationFormat>Panorámica</PresentationFormat>
  <Paragraphs>64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Consolas</vt:lpstr>
      <vt:lpstr>Garamond</vt:lpstr>
      <vt:lpstr>Orgánico</vt:lpstr>
      <vt:lpstr>RESOLUCION DEL EXAMEN HITO2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RESOLUCION DEL EXAMEN HITO2</dc:title>
  <dc:creator>saly rosas</dc:creator>
  <cp:lastModifiedBy>saly rosas</cp:lastModifiedBy>
  <cp:revision>16</cp:revision>
  <dcterms:created xsi:type="dcterms:W3CDTF">2020-04-12T13:21:51Z</dcterms:created>
  <dcterms:modified xsi:type="dcterms:W3CDTF">2020-04-12T19:36:39Z</dcterms:modified>
</cp:coreProperties>
</file>