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8" r:id="rId2"/>
    <p:sldId id="260" r:id="rId3"/>
    <p:sldId id="259" r:id="rId4"/>
    <p:sldId id="261" r:id="rId5"/>
    <p:sldId id="263" r:id="rId6"/>
    <p:sldId id="262" r:id="rId7"/>
    <p:sldId id="264" r:id="rId8"/>
    <p:sldId id="265" r:id="rId9"/>
    <p:sldId id="266" r:id="rId10"/>
    <p:sldId id="271" r:id="rId11"/>
    <p:sldId id="272" r:id="rId12"/>
    <p:sldId id="273" r:id="rId13"/>
    <p:sldId id="267" r:id="rId14"/>
    <p:sldId id="274" r:id="rId15"/>
    <p:sldId id="268" r:id="rId16"/>
    <p:sldId id="269" r:id="rId17"/>
    <p:sldId id="270" r:id="rId18"/>
    <p:sldId id="275" r:id="rId19"/>
    <p:sldId id="276" r:id="rId20"/>
    <p:sldId id="283" r:id="rId21"/>
    <p:sldId id="284" r:id="rId22"/>
    <p:sldId id="285" r:id="rId23"/>
    <p:sldId id="287" r:id="rId24"/>
    <p:sldId id="288" r:id="rId25"/>
    <p:sldId id="289" r:id="rId26"/>
    <p:sldId id="286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6/19/2020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6/19/2020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6/19/2020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6/19/2020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6/19/2020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6/19/2020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6/19/2020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6/19/2020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6/19/2020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6/19/2020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6/19/2020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6/19/2020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21496" y="1417983"/>
            <a:ext cx="7957930" cy="2806132"/>
          </a:xfrm>
        </p:spPr>
        <p:txBody>
          <a:bodyPr/>
          <a:lstStyle/>
          <a:p>
            <a:r>
              <a:rPr lang="en-US" dirty="0" err="1" smtClean="0"/>
              <a:t>Defenza</a:t>
            </a:r>
            <a:r>
              <a:rPr lang="en-US" dirty="0" smtClean="0"/>
              <a:t> del </a:t>
            </a:r>
            <a:r>
              <a:rPr lang="en-US" dirty="0" err="1" smtClean="0"/>
              <a:t>examen</a:t>
            </a:r>
            <a:r>
              <a:rPr lang="en-US" dirty="0" smtClean="0"/>
              <a:t> hito4</a:t>
            </a:r>
            <a:endParaRPr lang="es-BO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Sarai </a:t>
            </a:r>
            <a:r>
              <a:rPr lang="en-US" dirty="0" err="1" smtClean="0"/>
              <a:t>leslie</a:t>
            </a:r>
            <a:r>
              <a:rPr lang="en-US" dirty="0" smtClean="0"/>
              <a:t> </a:t>
            </a:r>
            <a:r>
              <a:rPr lang="en-US" dirty="0" err="1" smtClean="0"/>
              <a:t>alvarez</a:t>
            </a:r>
            <a:r>
              <a:rPr lang="en-US" dirty="0" smtClean="0"/>
              <a:t> rosas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3989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1046747" y="770021"/>
            <a:ext cx="14372845" cy="64325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altLang="es-BO" sz="1200" dirty="0" err="1">
                <a:solidFill>
                  <a:srgbClr val="CC7832"/>
                </a:solidFill>
                <a:latin typeface="Consolas" panose="020B0609020204030204" pitchFamily="49" charset="0"/>
              </a:rPr>
              <a:t>public</a:t>
            </a: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200" dirty="0" err="1">
                <a:solidFill>
                  <a:srgbClr val="CC7832"/>
                </a:solidFill>
                <a:latin typeface="Consolas" panose="020B0609020204030204" pitchFamily="49" charset="0"/>
              </a:rPr>
              <a:t>class</a:t>
            </a: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RVAdapter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200" dirty="0" err="1">
                <a:solidFill>
                  <a:srgbClr val="CC7832"/>
                </a:solidFill>
                <a:latin typeface="Consolas" panose="020B0609020204030204" pitchFamily="49" charset="0"/>
              </a:rPr>
              <a:t>extends</a:t>
            </a: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RecyclerView.Adapter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&lt;</a:t>
            </a:r>
            <a:r>
              <a:rPr lang="es-BO" altLang="es-BO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ViewHolder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&gt;</a:t>
            </a:r>
            <a:b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{  </a:t>
            </a:r>
            <a:r>
              <a:rPr lang="es-BO" altLang="es-BO" sz="1200" dirty="0">
                <a:solidFill>
                  <a:srgbClr val="808080"/>
                </a:solidFill>
                <a:latin typeface="Consolas" panose="020B0609020204030204" pitchFamily="49" charset="0"/>
              </a:rPr>
              <a:t/>
            </a:r>
            <a:br>
              <a:rPr lang="es-BO" altLang="es-BO" sz="1200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s-BO" altLang="es-BO" sz="1200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s-BO" altLang="es-BO" sz="1200" dirty="0" err="1">
                <a:solidFill>
                  <a:srgbClr val="CC7832"/>
                </a:solidFill>
                <a:latin typeface="Consolas" panose="020B0609020204030204" pitchFamily="49" charset="0"/>
              </a:rPr>
              <a:t>private</a:t>
            </a: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200" dirty="0" err="1">
                <a:solidFill>
                  <a:srgbClr val="CC7832"/>
                </a:solidFill>
                <a:latin typeface="Consolas" panose="020B0609020204030204" pitchFamily="49" charset="0"/>
              </a:rPr>
              <a:t>static</a:t>
            </a: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 final </a:t>
            </a:r>
            <a:r>
              <a:rPr lang="es-BO" altLang="es-BO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String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200" i="1" dirty="0">
                <a:solidFill>
                  <a:srgbClr val="9876AA"/>
                </a:solidFill>
                <a:latin typeface="Consolas" panose="020B0609020204030204" pitchFamily="49" charset="0"/>
              </a:rPr>
              <a:t>TAG 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= </a:t>
            </a:r>
            <a:r>
              <a:rPr lang="es-BO" altLang="es-BO" sz="12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es-BO" altLang="es-BO" sz="1200" dirty="0" err="1">
                <a:solidFill>
                  <a:srgbClr val="6A8759"/>
                </a:solidFill>
                <a:latin typeface="Consolas" panose="020B0609020204030204" pitchFamily="49" charset="0"/>
              </a:rPr>
              <a:t>RVAdapter</a:t>
            </a:r>
            <a:r>
              <a:rPr lang="es-BO" altLang="es-BO" sz="12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lang="es-BO" altLang="es-BO" sz="1200" dirty="0" err="1">
                <a:solidFill>
                  <a:srgbClr val="CC7832"/>
                </a:solidFill>
                <a:latin typeface="Consolas" panose="020B0609020204030204" pitchFamily="49" charset="0"/>
              </a:rPr>
              <a:t>private</a:t>
            </a: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Context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200" dirty="0" err="1">
                <a:solidFill>
                  <a:srgbClr val="9876AA"/>
                </a:solidFill>
                <a:latin typeface="Consolas" panose="020B0609020204030204" pitchFamily="49" charset="0"/>
              </a:rPr>
              <a:t>context</a:t>
            </a: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lang="es-BO" altLang="es-BO" sz="1200" dirty="0" err="1">
                <a:solidFill>
                  <a:srgbClr val="CC7832"/>
                </a:solidFill>
                <a:latin typeface="Consolas" panose="020B0609020204030204" pitchFamily="49" charset="0"/>
              </a:rPr>
              <a:t>private</a:t>
            </a: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  </a:t>
            </a:r>
            <a:r>
              <a:rPr lang="es-BO" altLang="es-BO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ArrayList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&lt;</a:t>
            </a:r>
            <a:r>
              <a:rPr lang="es-BO" altLang="es-BO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String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&gt; </a:t>
            </a:r>
            <a:r>
              <a:rPr lang="es-BO" altLang="es-BO" sz="1200" dirty="0" err="1">
                <a:solidFill>
                  <a:srgbClr val="9876AA"/>
                </a:solidFill>
                <a:latin typeface="Consolas" panose="020B0609020204030204" pitchFamily="49" charset="0"/>
              </a:rPr>
              <a:t>imageNames</a:t>
            </a:r>
            <a:r>
              <a:rPr lang="es-BO" altLang="es-BO" sz="1200" dirty="0">
                <a:solidFill>
                  <a:srgbClr val="9876AA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= </a:t>
            </a: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new </a:t>
            </a:r>
            <a:r>
              <a:rPr lang="es-BO" altLang="es-BO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ArrayList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&lt;&gt;()</a:t>
            </a: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lang="es-BO" altLang="es-BO" sz="1200" dirty="0" err="1">
                <a:solidFill>
                  <a:srgbClr val="CC7832"/>
                </a:solidFill>
                <a:latin typeface="Consolas" panose="020B0609020204030204" pitchFamily="49" charset="0"/>
              </a:rPr>
              <a:t>private</a:t>
            </a: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  </a:t>
            </a:r>
            <a:r>
              <a:rPr lang="es-BO" altLang="es-BO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ArrayList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&lt;</a:t>
            </a:r>
            <a:r>
              <a:rPr lang="es-BO" altLang="es-BO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String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&gt; </a:t>
            </a:r>
            <a:r>
              <a:rPr lang="es-BO" altLang="es-BO" sz="1200" dirty="0" err="1">
                <a:solidFill>
                  <a:srgbClr val="9876AA"/>
                </a:solidFill>
                <a:latin typeface="Consolas" panose="020B0609020204030204" pitchFamily="49" charset="0"/>
              </a:rPr>
              <a:t>imagesURI</a:t>
            </a:r>
            <a:r>
              <a:rPr lang="es-BO" altLang="es-BO" sz="1200" dirty="0">
                <a:solidFill>
                  <a:srgbClr val="9876AA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= </a:t>
            </a: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new </a:t>
            </a:r>
            <a:r>
              <a:rPr lang="es-BO" altLang="es-BO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ArrayList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&lt;&gt;()</a:t>
            </a: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/>
            </a:r>
            <a:b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s-BO" altLang="es-BO" sz="1200" dirty="0" err="1">
                <a:solidFill>
                  <a:srgbClr val="CC7832"/>
                </a:solidFill>
                <a:latin typeface="Consolas" panose="020B0609020204030204" pitchFamily="49" charset="0"/>
              </a:rPr>
              <a:t>public</a:t>
            </a: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200" dirty="0" err="1">
                <a:solidFill>
                  <a:srgbClr val="FFC66D"/>
                </a:solidFill>
                <a:latin typeface="Consolas" panose="020B0609020204030204" pitchFamily="49" charset="0"/>
              </a:rPr>
              <a:t>RVAdapter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es-BO" altLang="es-BO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Context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context</a:t>
            </a: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es-BO" altLang="es-BO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ArrayList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&lt;</a:t>
            </a:r>
            <a:r>
              <a:rPr lang="es-BO" altLang="es-BO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String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&gt; </a:t>
            </a:r>
            <a:r>
              <a:rPr lang="es-BO" altLang="es-BO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imageNames</a:t>
            </a: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es-BO" altLang="es-BO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ArrayList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&lt;</a:t>
            </a:r>
            <a:r>
              <a:rPr lang="es-BO" altLang="es-BO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String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&gt; </a:t>
            </a:r>
            <a:r>
              <a:rPr lang="es-BO" altLang="es-BO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imagesURI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b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    {        </a:t>
            </a:r>
            <a:r>
              <a:rPr lang="es-BO" altLang="es-BO" sz="1200" dirty="0" err="1">
                <a:solidFill>
                  <a:srgbClr val="CC7832"/>
                </a:solidFill>
                <a:latin typeface="Consolas" panose="020B0609020204030204" pitchFamily="49" charset="0"/>
              </a:rPr>
              <a:t>this</a:t>
            </a:r>
            <a:r>
              <a:rPr lang="es-BO" altLang="es-BO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.</a:t>
            </a:r>
            <a:r>
              <a:rPr lang="es-BO" altLang="es-BO" sz="1200" dirty="0" err="1">
                <a:solidFill>
                  <a:srgbClr val="9876AA"/>
                </a:solidFill>
                <a:latin typeface="Consolas" panose="020B0609020204030204" pitchFamily="49" charset="0"/>
              </a:rPr>
              <a:t>context</a:t>
            </a:r>
            <a:r>
              <a:rPr lang="es-BO" altLang="es-BO" sz="1200" dirty="0">
                <a:solidFill>
                  <a:srgbClr val="9876AA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= </a:t>
            </a:r>
            <a:r>
              <a:rPr lang="es-BO" altLang="es-BO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context</a:t>
            </a: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        </a:t>
            </a:r>
            <a:r>
              <a:rPr lang="es-BO" altLang="es-BO" sz="1200" dirty="0" err="1">
                <a:solidFill>
                  <a:srgbClr val="CC7832"/>
                </a:solidFill>
                <a:latin typeface="Consolas" panose="020B0609020204030204" pitchFamily="49" charset="0"/>
              </a:rPr>
              <a:t>this</a:t>
            </a:r>
            <a:r>
              <a:rPr lang="es-BO" altLang="es-BO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.</a:t>
            </a:r>
            <a:r>
              <a:rPr lang="es-BO" altLang="es-BO" sz="1200" dirty="0" err="1">
                <a:solidFill>
                  <a:srgbClr val="9876AA"/>
                </a:solidFill>
                <a:latin typeface="Consolas" panose="020B0609020204030204" pitchFamily="49" charset="0"/>
              </a:rPr>
              <a:t>imageNames</a:t>
            </a:r>
            <a:r>
              <a:rPr lang="es-BO" altLang="es-BO" sz="1200" dirty="0">
                <a:solidFill>
                  <a:srgbClr val="9876AA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= </a:t>
            </a:r>
            <a:r>
              <a:rPr lang="es-BO" altLang="es-BO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imageNames</a:t>
            </a: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        </a:t>
            </a:r>
            <a:r>
              <a:rPr lang="es-BO" altLang="es-BO" sz="1200" dirty="0" err="1">
                <a:solidFill>
                  <a:srgbClr val="CC7832"/>
                </a:solidFill>
                <a:latin typeface="Consolas" panose="020B0609020204030204" pitchFamily="49" charset="0"/>
              </a:rPr>
              <a:t>this</a:t>
            </a:r>
            <a:r>
              <a:rPr lang="es-BO" altLang="es-BO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.</a:t>
            </a:r>
            <a:r>
              <a:rPr lang="es-BO" altLang="es-BO" sz="1200" dirty="0" err="1">
                <a:solidFill>
                  <a:srgbClr val="9876AA"/>
                </a:solidFill>
                <a:latin typeface="Consolas" panose="020B0609020204030204" pitchFamily="49" charset="0"/>
              </a:rPr>
              <a:t>imagesURI</a:t>
            </a:r>
            <a:r>
              <a:rPr lang="es-BO" altLang="es-BO" sz="1200" dirty="0">
                <a:solidFill>
                  <a:srgbClr val="9876AA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= </a:t>
            </a:r>
            <a:r>
              <a:rPr lang="es-BO" altLang="es-BO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imagesURI</a:t>
            </a: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;    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}</a:t>
            </a:r>
            <a:b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    </a:t>
            </a:r>
            <a:r>
              <a:rPr lang="es-BO" altLang="es-BO" sz="1200" dirty="0">
                <a:solidFill>
                  <a:srgbClr val="BBB529"/>
                </a:solidFill>
                <a:latin typeface="Consolas" panose="020B0609020204030204" pitchFamily="49" charset="0"/>
              </a:rPr>
              <a:t>@</a:t>
            </a:r>
            <a:r>
              <a:rPr lang="es-BO" altLang="es-BO" sz="1200" dirty="0" err="1">
                <a:solidFill>
                  <a:srgbClr val="BBB529"/>
                </a:solidFill>
                <a:latin typeface="Consolas" panose="020B0609020204030204" pitchFamily="49" charset="0"/>
              </a:rPr>
              <a:t>Override</a:t>
            </a:r>
            <a:r>
              <a:rPr lang="es-BO" altLang="es-BO" sz="1200" dirty="0">
                <a:solidFill>
                  <a:srgbClr val="BBB529"/>
                </a:solidFill>
                <a:latin typeface="Consolas" panose="020B0609020204030204" pitchFamily="49" charset="0"/>
              </a:rPr>
              <a:t/>
            </a:r>
            <a:br>
              <a:rPr lang="es-BO" altLang="es-BO" sz="1200" dirty="0">
                <a:solidFill>
                  <a:srgbClr val="BBB529"/>
                </a:solidFill>
                <a:latin typeface="Consolas" panose="020B0609020204030204" pitchFamily="49" charset="0"/>
              </a:rPr>
            </a:br>
            <a:r>
              <a:rPr lang="es-BO" altLang="es-BO" sz="1200" dirty="0">
                <a:solidFill>
                  <a:srgbClr val="BBB529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200" dirty="0" err="1">
                <a:solidFill>
                  <a:srgbClr val="CC7832"/>
                </a:solidFill>
                <a:latin typeface="Consolas" panose="020B0609020204030204" pitchFamily="49" charset="0"/>
              </a:rPr>
              <a:t>public</a:t>
            </a: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ViewHolder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200" dirty="0" err="1">
                <a:solidFill>
                  <a:srgbClr val="FFC66D"/>
                </a:solidFill>
                <a:latin typeface="Consolas" panose="020B0609020204030204" pitchFamily="49" charset="0"/>
              </a:rPr>
              <a:t>onCreateViewHolder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es-BO" altLang="es-BO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ViewGroup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viewGroup</a:t>
            </a: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es-BO" altLang="es-BO" sz="1200" dirty="0" err="1">
                <a:solidFill>
                  <a:srgbClr val="CC7832"/>
                </a:solidFill>
                <a:latin typeface="Consolas" panose="020B0609020204030204" pitchFamily="49" charset="0"/>
              </a:rPr>
              <a:t>int</a:t>
            </a: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viewType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b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{ View </a:t>
            </a:r>
            <a:r>
              <a:rPr lang="es-BO" altLang="es-BO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view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 = </a:t>
            </a:r>
            <a:r>
              <a:rPr lang="es-BO" altLang="es-BO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LayoutInflater.</a:t>
            </a:r>
            <a:r>
              <a:rPr lang="es-BO" altLang="es-BO" sz="1200" i="1" dirty="0" err="1">
                <a:solidFill>
                  <a:srgbClr val="A9B7C6"/>
                </a:solidFill>
                <a:latin typeface="Consolas" panose="020B0609020204030204" pitchFamily="49" charset="0"/>
              </a:rPr>
              <a:t>from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es-BO" altLang="es-BO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viewGroup.getContext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()).</a:t>
            </a:r>
            <a:r>
              <a:rPr lang="es-BO" altLang="es-BO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inflate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es-BO" altLang="es-BO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R.layout.</a:t>
            </a:r>
            <a:r>
              <a:rPr lang="es-BO" altLang="es-BO" sz="1200" i="1" dirty="0" err="1">
                <a:solidFill>
                  <a:srgbClr val="9876AA"/>
                </a:solidFill>
                <a:latin typeface="Consolas" panose="020B0609020204030204" pitchFamily="49" charset="0"/>
              </a:rPr>
              <a:t>rl_list_item</a:t>
            </a:r>
            <a:r>
              <a:rPr lang="es-BO" altLang="es-BO" sz="1200" dirty="0" err="1">
                <a:solidFill>
                  <a:srgbClr val="CC7832"/>
                </a:solidFill>
                <a:latin typeface="Consolas" panose="020B0609020204030204" pitchFamily="49" charset="0"/>
              </a:rPr>
              <a:t>,</a:t>
            </a:r>
            <a:r>
              <a:rPr lang="es-BO" altLang="es-BO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viewGroup</a:t>
            </a:r>
            <a:r>
              <a:rPr lang="es-BO" altLang="es-BO" sz="1200" dirty="0" err="1">
                <a:solidFill>
                  <a:srgbClr val="CC7832"/>
                </a:solidFill>
                <a:latin typeface="Consolas" panose="020B0609020204030204" pitchFamily="49" charset="0"/>
              </a:rPr>
              <a:t>,false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        </a:t>
            </a:r>
            <a:r>
              <a:rPr lang="es-BO" altLang="es-BO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ViewHolder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vHolder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 = </a:t>
            </a: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new </a:t>
            </a:r>
            <a:r>
              <a:rPr lang="es-BO" altLang="es-BO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ViewHolder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es-BO" altLang="es-BO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view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        </a:t>
            </a:r>
            <a:r>
              <a:rPr lang="es-BO" altLang="es-BO" sz="1200" dirty="0" err="1">
                <a:solidFill>
                  <a:srgbClr val="CC7832"/>
                </a:solidFill>
                <a:latin typeface="Consolas" panose="020B0609020204030204" pitchFamily="49" charset="0"/>
              </a:rPr>
              <a:t>return</a:t>
            </a: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vHolder</a:t>
            </a: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;        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/>
            </a:r>
            <a:b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    </a:t>
            </a:r>
            <a:r>
              <a:rPr lang="es-BO" altLang="es-BO" sz="1200" dirty="0">
                <a:solidFill>
                  <a:srgbClr val="BBB529"/>
                </a:solidFill>
                <a:latin typeface="Consolas" panose="020B0609020204030204" pitchFamily="49" charset="0"/>
              </a:rPr>
              <a:t>@</a:t>
            </a:r>
            <a:r>
              <a:rPr lang="es-BO" altLang="es-BO" sz="1200" dirty="0" err="1">
                <a:solidFill>
                  <a:srgbClr val="BBB529"/>
                </a:solidFill>
                <a:latin typeface="Consolas" panose="020B0609020204030204" pitchFamily="49" charset="0"/>
              </a:rPr>
              <a:t>Override</a:t>
            </a:r>
            <a:r>
              <a:rPr lang="es-BO" altLang="es-BO" sz="1200" dirty="0">
                <a:solidFill>
                  <a:srgbClr val="BBB529"/>
                </a:solidFill>
                <a:latin typeface="Consolas" panose="020B0609020204030204" pitchFamily="49" charset="0"/>
              </a:rPr>
              <a:t/>
            </a:r>
            <a:br>
              <a:rPr lang="es-BO" altLang="es-BO" sz="1200" dirty="0">
                <a:solidFill>
                  <a:srgbClr val="BBB529"/>
                </a:solidFill>
                <a:latin typeface="Consolas" panose="020B0609020204030204" pitchFamily="49" charset="0"/>
              </a:rPr>
            </a:br>
            <a:r>
              <a:rPr lang="es-BO" altLang="es-BO" sz="1200" dirty="0">
                <a:solidFill>
                  <a:srgbClr val="BBB529"/>
                </a:solidFill>
                <a:latin typeface="Consolas" panose="020B0609020204030204" pitchFamily="49" charset="0"/>
              </a:rPr>
              <a:t>    </a:t>
            </a:r>
            <a:r>
              <a:rPr lang="es-BO" altLang="es-BO" sz="1200" dirty="0" err="1">
                <a:solidFill>
                  <a:srgbClr val="CC7832"/>
                </a:solidFill>
                <a:latin typeface="Consolas" panose="020B0609020204030204" pitchFamily="49" charset="0"/>
              </a:rPr>
              <a:t>public</a:t>
            </a: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200" dirty="0" err="1">
                <a:solidFill>
                  <a:srgbClr val="CC7832"/>
                </a:solidFill>
                <a:latin typeface="Consolas" panose="020B0609020204030204" pitchFamily="49" charset="0"/>
              </a:rPr>
              <a:t>void</a:t>
            </a: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200" dirty="0" err="1">
                <a:solidFill>
                  <a:srgbClr val="FFC66D"/>
                </a:solidFill>
                <a:latin typeface="Consolas" panose="020B0609020204030204" pitchFamily="49" charset="0"/>
              </a:rPr>
              <a:t>onBindViewHolder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es-BO" altLang="es-BO" sz="1200" dirty="0">
                <a:solidFill>
                  <a:srgbClr val="BBB529"/>
                </a:solidFill>
                <a:latin typeface="Consolas" panose="020B0609020204030204" pitchFamily="49" charset="0"/>
              </a:rPr>
              <a:t>@</a:t>
            </a:r>
            <a:r>
              <a:rPr lang="es-BO" altLang="es-BO" sz="1200" dirty="0" err="1">
                <a:solidFill>
                  <a:srgbClr val="BBB529"/>
                </a:solidFill>
                <a:latin typeface="Consolas" panose="020B0609020204030204" pitchFamily="49" charset="0"/>
              </a:rPr>
              <a:t>NonNull</a:t>
            </a:r>
            <a:r>
              <a:rPr lang="es-BO" altLang="es-BO" sz="1200" dirty="0">
                <a:solidFill>
                  <a:srgbClr val="BBB529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ViewHolder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holder</a:t>
            </a: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, final </a:t>
            </a:r>
            <a:r>
              <a:rPr lang="es-BO" altLang="es-BO" sz="1200" dirty="0" err="1">
                <a:solidFill>
                  <a:srgbClr val="CC7832"/>
                </a:solidFill>
                <a:latin typeface="Consolas" panose="020B0609020204030204" pitchFamily="49" charset="0"/>
              </a:rPr>
              <a:t>int</a:t>
            </a: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position)</a:t>
            </a:r>
            <a:b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    {</a:t>
            </a:r>
            <a:r>
              <a:rPr lang="es-BO" altLang="es-BO" sz="1200" dirty="0">
                <a:solidFill>
                  <a:srgbClr val="808080"/>
                </a:solidFill>
                <a:latin typeface="Consolas" panose="020B0609020204030204" pitchFamily="49" charset="0"/>
              </a:rPr>
              <a:t>   </a:t>
            </a:r>
            <a:r>
              <a:rPr lang="es-BO" altLang="es-BO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String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 URI = </a:t>
            </a:r>
            <a:r>
              <a:rPr lang="es-BO" altLang="es-BO" sz="1200" dirty="0">
                <a:solidFill>
                  <a:srgbClr val="6A8759"/>
                </a:solidFill>
                <a:latin typeface="Consolas" panose="020B0609020204030204" pitchFamily="49" charset="0"/>
              </a:rPr>
              <a:t>"https://i.imgur.com/"</a:t>
            </a: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r>
              <a:rPr lang="es-BO" altLang="es-BO" sz="1200" dirty="0">
                <a:solidFill>
                  <a:srgbClr val="808080"/>
                </a:solidFill>
                <a:latin typeface="Consolas" panose="020B0609020204030204" pitchFamily="49" charset="0"/>
              </a:rPr>
              <a:t>        </a:t>
            </a:r>
            <a:r>
              <a:rPr lang="es-BO" altLang="es-BO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Glide.</a:t>
            </a:r>
            <a:r>
              <a:rPr lang="es-BO" altLang="es-BO" sz="1200" i="1" dirty="0" err="1">
                <a:solidFill>
                  <a:srgbClr val="A9B7C6"/>
                </a:solidFill>
                <a:latin typeface="Consolas" panose="020B0609020204030204" pitchFamily="49" charset="0"/>
              </a:rPr>
              <a:t>with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es-BO" altLang="es-BO" sz="1200" dirty="0" err="1">
                <a:solidFill>
                  <a:srgbClr val="9876AA"/>
                </a:solidFill>
                <a:latin typeface="Consolas" panose="020B0609020204030204" pitchFamily="49" charset="0"/>
              </a:rPr>
              <a:t>context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).</a:t>
            </a:r>
            <a:r>
              <a:rPr lang="es-BO" altLang="es-BO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asBitmap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().load(</a:t>
            </a:r>
            <a:r>
              <a:rPr lang="es-BO" altLang="es-BO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URI+</a:t>
            </a:r>
            <a:r>
              <a:rPr lang="es-BO" altLang="es-BO" sz="1200" dirty="0" err="1">
                <a:solidFill>
                  <a:srgbClr val="9876AA"/>
                </a:solidFill>
                <a:latin typeface="Consolas" panose="020B0609020204030204" pitchFamily="49" charset="0"/>
              </a:rPr>
              <a:t>imagesURI</a:t>
            </a:r>
            <a:r>
              <a:rPr lang="es-BO" altLang="es-BO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.get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(position) + </a:t>
            </a:r>
            <a:r>
              <a:rPr lang="es-BO" altLang="es-BO" sz="1200" dirty="0">
                <a:solidFill>
                  <a:srgbClr val="6A8759"/>
                </a:solidFill>
                <a:latin typeface="Consolas" panose="020B0609020204030204" pitchFamily="49" charset="0"/>
              </a:rPr>
              <a:t>".</a:t>
            </a:r>
            <a:r>
              <a:rPr lang="es-BO" altLang="es-BO" sz="1200" dirty="0" err="1">
                <a:solidFill>
                  <a:srgbClr val="6A8759"/>
                </a:solidFill>
                <a:latin typeface="Consolas" panose="020B0609020204030204" pitchFamily="49" charset="0"/>
              </a:rPr>
              <a:t>png</a:t>
            </a:r>
            <a:r>
              <a:rPr lang="es-BO" altLang="es-BO" sz="12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r>
              <a:rPr lang="es-BO" altLang="es-BO" sz="1200" dirty="0">
                <a:solidFill>
                  <a:srgbClr val="808080"/>
                </a:solidFill>
                <a:latin typeface="Consolas" panose="020B0609020204030204" pitchFamily="49" charset="0"/>
              </a:rPr>
              <a:t>           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.</a:t>
            </a:r>
            <a:r>
              <a:rPr lang="es-BO" altLang="es-BO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into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es-BO" altLang="es-BO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holder.getCircleImage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())</a:t>
            </a: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        </a:t>
            </a:r>
            <a:r>
              <a:rPr lang="es-BO" altLang="es-BO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holder.getTvImage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().</a:t>
            </a:r>
            <a:r>
              <a:rPr lang="es-BO" altLang="es-BO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setText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es-BO" altLang="es-BO" sz="1200" dirty="0" err="1">
                <a:solidFill>
                  <a:srgbClr val="9876AA"/>
                </a:solidFill>
                <a:latin typeface="Consolas" panose="020B0609020204030204" pitchFamily="49" charset="0"/>
              </a:rPr>
              <a:t>imageNames</a:t>
            </a:r>
            <a:r>
              <a:rPr lang="es-BO" altLang="es-BO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.get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(position</a:t>
            </a:r>
            <a:r>
              <a:rPr lang="es-BO" altLang="es-BO" sz="12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))</a:t>
            </a:r>
            <a:r>
              <a:rPr lang="es-BO" altLang="es-BO" sz="1200" dirty="0" smtClean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/>
            </a:r>
            <a:b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s-BO" altLang="es-BO" sz="1200" dirty="0" smtClean="0">
                <a:solidFill>
                  <a:srgbClr val="CC7832"/>
                </a:solidFill>
                <a:latin typeface="Consolas" panose="020B0609020204030204" pitchFamily="49" charset="0"/>
              </a:rPr>
              <a:t>	   </a:t>
            </a:r>
            <a:r>
              <a:rPr lang="es-BO" altLang="es-BO" sz="1200" dirty="0" err="1" smtClean="0">
                <a:solidFill>
                  <a:srgbClr val="A9B7C6"/>
                </a:solidFill>
                <a:latin typeface="Consolas" panose="020B0609020204030204" pitchFamily="49" charset="0"/>
              </a:rPr>
              <a:t>holder.getTvImage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().</a:t>
            </a:r>
            <a:r>
              <a:rPr lang="es-BO" altLang="es-BO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setOnClickListener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new </a:t>
            </a:r>
            <a:r>
              <a:rPr lang="es-BO" altLang="es-BO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View.OnClickListener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() {</a:t>
            </a:r>
            <a:b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            </a:t>
            </a:r>
            <a:r>
              <a:rPr lang="es-BO" altLang="es-BO" sz="1200" dirty="0">
                <a:solidFill>
                  <a:srgbClr val="BBB529"/>
                </a:solidFill>
                <a:latin typeface="Consolas" panose="020B0609020204030204" pitchFamily="49" charset="0"/>
              </a:rPr>
              <a:t>@</a:t>
            </a:r>
            <a:r>
              <a:rPr lang="es-BO" altLang="es-BO" sz="1200" dirty="0" err="1">
                <a:solidFill>
                  <a:srgbClr val="BBB529"/>
                </a:solidFill>
                <a:latin typeface="Consolas" panose="020B0609020204030204" pitchFamily="49" charset="0"/>
              </a:rPr>
              <a:t>Override</a:t>
            </a:r>
            <a:r>
              <a:rPr lang="es-BO" altLang="es-BO" sz="1200" dirty="0">
                <a:solidFill>
                  <a:srgbClr val="BBB529"/>
                </a:solidFill>
                <a:latin typeface="Consolas" panose="020B0609020204030204" pitchFamily="49" charset="0"/>
              </a:rPr>
              <a:t/>
            </a:r>
            <a:br>
              <a:rPr lang="es-BO" altLang="es-BO" sz="1200" dirty="0">
                <a:solidFill>
                  <a:srgbClr val="BBB529"/>
                </a:solidFill>
                <a:latin typeface="Consolas" panose="020B0609020204030204" pitchFamily="49" charset="0"/>
              </a:rPr>
            </a:br>
            <a:r>
              <a:rPr lang="es-BO" altLang="es-BO" sz="1200" dirty="0">
                <a:solidFill>
                  <a:srgbClr val="BBB529"/>
                </a:solidFill>
                <a:latin typeface="Consolas" panose="020B0609020204030204" pitchFamily="49" charset="0"/>
              </a:rPr>
              <a:t>            </a:t>
            </a:r>
            <a:r>
              <a:rPr lang="es-BO" altLang="es-BO" sz="1200" dirty="0" err="1">
                <a:solidFill>
                  <a:srgbClr val="CC7832"/>
                </a:solidFill>
                <a:latin typeface="Consolas" panose="020B0609020204030204" pitchFamily="49" charset="0"/>
              </a:rPr>
              <a:t>public</a:t>
            </a: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200" dirty="0" err="1">
                <a:solidFill>
                  <a:srgbClr val="CC7832"/>
                </a:solidFill>
                <a:latin typeface="Consolas" panose="020B0609020204030204" pitchFamily="49" charset="0"/>
              </a:rPr>
              <a:t>void</a:t>
            </a: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200" dirty="0" err="1">
                <a:solidFill>
                  <a:srgbClr val="FFC66D"/>
                </a:solidFill>
                <a:latin typeface="Consolas" panose="020B0609020204030204" pitchFamily="49" charset="0"/>
              </a:rPr>
              <a:t>onClick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(View v) {</a:t>
            </a:r>
            <a:b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     </a:t>
            </a:r>
            <a:r>
              <a:rPr lang="es-BO" altLang="es-BO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Toast.</a:t>
            </a:r>
            <a:r>
              <a:rPr lang="es-BO" altLang="es-BO" sz="1200" i="1" dirty="0" err="1">
                <a:solidFill>
                  <a:srgbClr val="A9B7C6"/>
                </a:solidFill>
                <a:latin typeface="Consolas" panose="020B0609020204030204" pitchFamily="49" charset="0"/>
              </a:rPr>
              <a:t>makeText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es-BO" altLang="es-BO" sz="1200" dirty="0" err="1">
                <a:solidFill>
                  <a:srgbClr val="9876AA"/>
                </a:solidFill>
                <a:latin typeface="Consolas" panose="020B0609020204030204" pitchFamily="49" charset="0"/>
              </a:rPr>
              <a:t>context</a:t>
            </a: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,</a:t>
            </a:r>
            <a:r>
              <a:rPr lang="es-BO" altLang="es-BO" sz="12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es-BO" altLang="es-BO" sz="1200" dirty="0" err="1">
                <a:solidFill>
                  <a:srgbClr val="6A8759"/>
                </a:solidFill>
                <a:latin typeface="Consolas" panose="020B0609020204030204" pitchFamily="49" charset="0"/>
              </a:rPr>
              <a:t>my</a:t>
            </a:r>
            <a:r>
              <a:rPr lang="es-BO" altLang="es-BO" sz="1200" dirty="0">
                <a:solidFill>
                  <a:srgbClr val="6A8759"/>
                </a:solidFill>
                <a:latin typeface="Consolas" panose="020B0609020204030204" pitchFamily="49" charset="0"/>
              </a:rPr>
              <a:t> "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+</a:t>
            </a:r>
            <a:r>
              <a:rPr lang="es-BO" altLang="es-BO" sz="1200" dirty="0" err="1">
                <a:solidFill>
                  <a:srgbClr val="9876AA"/>
                </a:solidFill>
                <a:latin typeface="Consolas" panose="020B0609020204030204" pitchFamily="49" charset="0"/>
              </a:rPr>
              <a:t>imageNames</a:t>
            </a:r>
            <a:r>
              <a:rPr lang="es-BO" altLang="es-BO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.get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es-BO" altLang="es-BO" sz="1200" dirty="0">
                <a:solidFill>
                  <a:srgbClr val="B389C5"/>
                </a:solidFill>
                <a:latin typeface="Consolas" panose="020B0609020204030204" pitchFamily="49" charset="0"/>
              </a:rPr>
              <a:t>position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,</a:t>
            </a:r>
            <a:r>
              <a:rPr lang="es-BO" altLang="es-BO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Toast.</a:t>
            </a:r>
            <a:r>
              <a:rPr lang="es-BO" altLang="es-BO" sz="1200" i="1" dirty="0" err="1">
                <a:solidFill>
                  <a:srgbClr val="9876AA"/>
                </a:solidFill>
                <a:latin typeface="Consolas" panose="020B0609020204030204" pitchFamily="49" charset="0"/>
              </a:rPr>
              <a:t>LENGTH_SHORT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).show()</a:t>
            </a: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</a:t>
            </a:r>
            <a:r>
              <a:rPr lang="es-BO" altLang="es-BO" sz="12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}   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})</a:t>
            </a: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}</a:t>
            </a:r>
            <a:b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/>
            </a:r>
            <a:b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    </a:t>
            </a:r>
            <a:r>
              <a:rPr lang="es-BO" altLang="es-BO" sz="1200" dirty="0">
                <a:solidFill>
                  <a:srgbClr val="BBB529"/>
                </a:solidFill>
                <a:latin typeface="Consolas" panose="020B0609020204030204" pitchFamily="49" charset="0"/>
              </a:rPr>
              <a:t>@</a:t>
            </a:r>
            <a:r>
              <a:rPr lang="es-BO" altLang="es-BO" sz="1200" dirty="0" err="1">
                <a:solidFill>
                  <a:srgbClr val="BBB529"/>
                </a:solidFill>
                <a:latin typeface="Consolas" panose="020B0609020204030204" pitchFamily="49" charset="0"/>
              </a:rPr>
              <a:t>Override</a:t>
            </a:r>
            <a:r>
              <a:rPr lang="es-BO" altLang="es-BO" sz="1200" dirty="0">
                <a:solidFill>
                  <a:srgbClr val="BBB529"/>
                </a:solidFill>
                <a:latin typeface="Consolas" panose="020B0609020204030204" pitchFamily="49" charset="0"/>
              </a:rPr>
              <a:t/>
            </a:r>
            <a:br>
              <a:rPr lang="es-BO" altLang="es-BO" sz="1200" dirty="0">
                <a:solidFill>
                  <a:srgbClr val="BBB529"/>
                </a:solidFill>
                <a:latin typeface="Consolas" panose="020B0609020204030204" pitchFamily="49" charset="0"/>
              </a:rPr>
            </a:br>
            <a:r>
              <a:rPr lang="es-BO" altLang="es-BO" sz="1200" dirty="0">
                <a:solidFill>
                  <a:srgbClr val="BBB529"/>
                </a:solidFill>
                <a:latin typeface="Consolas" panose="020B0609020204030204" pitchFamily="49" charset="0"/>
              </a:rPr>
              <a:t>    </a:t>
            </a:r>
            <a:r>
              <a:rPr lang="es-BO" altLang="es-BO" sz="1200" dirty="0" err="1">
                <a:solidFill>
                  <a:srgbClr val="CC7832"/>
                </a:solidFill>
                <a:latin typeface="Consolas" panose="020B0609020204030204" pitchFamily="49" charset="0"/>
              </a:rPr>
              <a:t>public</a:t>
            </a: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200" dirty="0" err="1">
                <a:solidFill>
                  <a:srgbClr val="CC7832"/>
                </a:solidFill>
                <a:latin typeface="Consolas" panose="020B0609020204030204" pitchFamily="49" charset="0"/>
              </a:rPr>
              <a:t>int</a:t>
            </a: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200" dirty="0" err="1">
                <a:solidFill>
                  <a:srgbClr val="FFC66D"/>
                </a:solidFill>
                <a:latin typeface="Consolas" panose="020B0609020204030204" pitchFamily="49" charset="0"/>
              </a:rPr>
              <a:t>getItemCount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() { </a:t>
            </a:r>
            <a:r>
              <a:rPr lang="es-BO" altLang="es-BO" sz="1200" dirty="0">
                <a:solidFill>
                  <a:srgbClr val="808080"/>
                </a:solidFill>
                <a:latin typeface="Consolas" panose="020B0609020204030204" pitchFamily="49" charset="0"/>
              </a:rPr>
              <a:t>//determina cuantos elementos </a:t>
            </a:r>
            <a:r>
              <a:rPr lang="es-BO" altLang="es-BO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tendra</a:t>
            </a:r>
            <a:r>
              <a:rPr lang="es-BO" altLang="es-BO" sz="1200" dirty="0">
                <a:solidFill>
                  <a:srgbClr val="808080"/>
                </a:solidFill>
                <a:latin typeface="Consolas" panose="020B0609020204030204" pitchFamily="49" charset="0"/>
              </a:rPr>
              <a:t> el listado</a:t>
            </a:r>
            <a:br>
              <a:rPr lang="es-BO" altLang="es-BO" sz="1200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s-BO" altLang="es-BO" sz="1200" dirty="0">
                <a:solidFill>
                  <a:srgbClr val="808080"/>
                </a:solidFill>
                <a:latin typeface="Consolas" panose="020B0609020204030204" pitchFamily="49" charset="0"/>
              </a:rPr>
              <a:t>        </a:t>
            </a:r>
            <a:r>
              <a:rPr lang="es-BO" altLang="es-BO" sz="1200" dirty="0" err="1">
                <a:solidFill>
                  <a:srgbClr val="CC7832"/>
                </a:solidFill>
                <a:latin typeface="Consolas" panose="020B0609020204030204" pitchFamily="49" charset="0"/>
              </a:rPr>
              <a:t>return</a:t>
            </a: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200" dirty="0" err="1">
                <a:solidFill>
                  <a:srgbClr val="9876AA"/>
                </a:solidFill>
                <a:latin typeface="Consolas" panose="020B0609020204030204" pitchFamily="49" charset="0"/>
              </a:rPr>
              <a:t>imageNames</a:t>
            </a:r>
            <a:r>
              <a:rPr lang="es-BO" altLang="es-BO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.size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()</a:t>
            </a: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}</a:t>
            </a:r>
            <a:endParaRPr lang="es-BO" altLang="es-BO" sz="2800" dirty="0">
              <a:latin typeface="Arial" panose="020B0604020202020204" pitchFamily="34" charset="0"/>
            </a:endParaRPr>
          </a:p>
          <a:p>
            <a:endParaRPr lang="es-BO" sz="1600" dirty="0"/>
          </a:p>
        </p:txBody>
      </p:sp>
      <p:sp>
        <p:nvSpPr>
          <p:cNvPr id="4" name="CuadroTexto 3"/>
          <p:cNvSpPr txBox="1"/>
          <p:nvPr/>
        </p:nvSpPr>
        <p:spPr>
          <a:xfrm>
            <a:off x="1046747" y="288758"/>
            <a:ext cx="2282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Dentro</a:t>
            </a:r>
            <a:r>
              <a:rPr lang="en-US" dirty="0" smtClean="0"/>
              <a:t> del </a:t>
            </a:r>
            <a:r>
              <a:rPr lang="en-US" dirty="0" err="1" smtClean="0"/>
              <a:t>RVAdapter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27220474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1046746" y="770021"/>
            <a:ext cx="1245268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O" altLang="es-BO" sz="1200" dirty="0" err="1">
                <a:solidFill>
                  <a:srgbClr val="CC7832"/>
                </a:solidFill>
                <a:latin typeface="Consolas" panose="020B0609020204030204" pitchFamily="49" charset="0"/>
              </a:rPr>
              <a:t>public</a:t>
            </a: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200" dirty="0" err="1">
                <a:solidFill>
                  <a:srgbClr val="CC7832"/>
                </a:solidFill>
                <a:latin typeface="Consolas" panose="020B0609020204030204" pitchFamily="49" charset="0"/>
              </a:rPr>
              <a:t>class</a:t>
            </a: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MainActivity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200" dirty="0" err="1">
                <a:solidFill>
                  <a:srgbClr val="CC7832"/>
                </a:solidFill>
                <a:latin typeface="Consolas" panose="020B0609020204030204" pitchFamily="49" charset="0"/>
              </a:rPr>
              <a:t>extends</a:t>
            </a: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AppCompatActivity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/>
            </a:r>
            <a:b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{</a:t>
            </a:r>
            <a:b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    </a:t>
            </a:r>
            <a:r>
              <a:rPr lang="es-BO" altLang="es-BO" sz="1200" dirty="0" err="1">
                <a:solidFill>
                  <a:srgbClr val="CC7832"/>
                </a:solidFill>
                <a:latin typeface="Consolas" panose="020B0609020204030204" pitchFamily="49" charset="0"/>
              </a:rPr>
              <a:t>private</a:t>
            </a: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RecyclerView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200" dirty="0" err="1">
                <a:solidFill>
                  <a:srgbClr val="9876AA"/>
                </a:solidFill>
                <a:latin typeface="Consolas" panose="020B0609020204030204" pitchFamily="49" charset="0"/>
              </a:rPr>
              <a:t>recyclerView</a:t>
            </a: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lang="es-BO" altLang="es-BO" sz="1200" dirty="0" err="1">
                <a:solidFill>
                  <a:srgbClr val="CC7832"/>
                </a:solidFill>
                <a:latin typeface="Consolas" panose="020B0609020204030204" pitchFamily="49" charset="0"/>
              </a:rPr>
              <a:t>private</a:t>
            </a: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RVAdapter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200" dirty="0" err="1">
                <a:solidFill>
                  <a:srgbClr val="9876AA"/>
                </a:solidFill>
                <a:latin typeface="Consolas" panose="020B0609020204030204" pitchFamily="49" charset="0"/>
              </a:rPr>
              <a:t>rvAdapter</a:t>
            </a: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lang="es-BO" altLang="es-BO" sz="1200" dirty="0" err="1">
                <a:solidFill>
                  <a:srgbClr val="CC7832"/>
                </a:solidFill>
                <a:latin typeface="Consolas" panose="020B0609020204030204" pitchFamily="49" charset="0"/>
              </a:rPr>
              <a:t>private</a:t>
            </a: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ArrayList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&lt;</a:t>
            </a:r>
            <a:r>
              <a:rPr lang="es-BO" altLang="es-BO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String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&gt; </a:t>
            </a:r>
            <a:r>
              <a:rPr lang="es-BO" altLang="es-BO" sz="1200" dirty="0" err="1">
                <a:solidFill>
                  <a:srgbClr val="9876AA"/>
                </a:solidFill>
                <a:latin typeface="Consolas" panose="020B0609020204030204" pitchFamily="49" charset="0"/>
              </a:rPr>
              <a:t>imagesName</a:t>
            </a:r>
            <a:r>
              <a:rPr lang="es-BO" altLang="es-BO" sz="1200" dirty="0">
                <a:solidFill>
                  <a:srgbClr val="9876AA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= </a:t>
            </a: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new </a:t>
            </a:r>
            <a:r>
              <a:rPr lang="es-BO" altLang="es-BO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ArrayList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&lt;&gt;()</a:t>
            </a: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lang="es-BO" altLang="es-BO" sz="1200" dirty="0" err="1">
                <a:solidFill>
                  <a:srgbClr val="CC7832"/>
                </a:solidFill>
                <a:latin typeface="Consolas" panose="020B0609020204030204" pitchFamily="49" charset="0"/>
              </a:rPr>
              <a:t>private</a:t>
            </a: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ArrayList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&lt;</a:t>
            </a:r>
            <a:r>
              <a:rPr lang="es-BO" altLang="es-BO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String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&gt; </a:t>
            </a:r>
            <a:r>
              <a:rPr lang="es-BO" altLang="es-BO" sz="1200" dirty="0" err="1">
                <a:solidFill>
                  <a:srgbClr val="9876AA"/>
                </a:solidFill>
                <a:latin typeface="Consolas" panose="020B0609020204030204" pitchFamily="49" charset="0"/>
              </a:rPr>
              <a:t>imagesURL</a:t>
            </a:r>
            <a:r>
              <a:rPr lang="es-BO" altLang="es-BO" sz="1200" dirty="0">
                <a:solidFill>
                  <a:srgbClr val="9876AA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= </a:t>
            </a: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new </a:t>
            </a:r>
            <a:r>
              <a:rPr lang="es-BO" altLang="es-BO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ArrayList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&lt;&gt;()</a:t>
            </a: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lang="es-BO" altLang="es-BO" sz="1200" dirty="0">
                <a:solidFill>
                  <a:srgbClr val="808080"/>
                </a:solidFill>
                <a:latin typeface="Consolas" panose="020B0609020204030204" pitchFamily="49" charset="0"/>
              </a:rPr>
              <a:t>//almacenamos todos los nombres de las </a:t>
            </a:r>
            <a:r>
              <a:rPr lang="es-BO" altLang="es-BO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imagenes</a:t>
            </a:r>
            <a:r>
              <a:rPr lang="es-BO" altLang="es-BO" sz="1200" dirty="0">
                <a:solidFill>
                  <a:srgbClr val="808080"/>
                </a:solidFill>
                <a:latin typeface="Consolas" panose="020B0609020204030204" pitchFamily="49" charset="0"/>
              </a:rPr>
              <a:t> en una sola variable </a:t>
            </a:r>
            <a:r>
              <a:rPr lang="es-BO" altLang="es-BO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imgURL</a:t>
            </a:r>
            <a:r>
              <a:rPr lang="es-BO" altLang="es-BO" sz="1200" dirty="0">
                <a:solidFill>
                  <a:srgbClr val="808080"/>
                </a:solidFill>
                <a:latin typeface="Consolas" panose="020B0609020204030204" pitchFamily="49" charset="0"/>
              </a:rPr>
              <a:t> y </a:t>
            </a:r>
            <a:r>
              <a:rPr lang="es-BO" altLang="es-BO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imgnam</a:t>
            </a:r>
            <a:r>
              <a:rPr lang="es-BO" altLang="es-BO" sz="1200" dirty="0">
                <a:solidFill>
                  <a:srgbClr val="808080"/>
                </a:solidFill>
                <a:latin typeface="Consolas" panose="020B0609020204030204" pitchFamily="49" charset="0"/>
              </a:rPr>
              <a:t/>
            </a:r>
            <a:br>
              <a:rPr lang="es-BO" altLang="es-BO" sz="1200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s-BO" altLang="es-BO" sz="1200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s-BO" altLang="es-BO" sz="1200" dirty="0" err="1">
                <a:solidFill>
                  <a:srgbClr val="CC7832"/>
                </a:solidFill>
                <a:latin typeface="Consolas" panose="020B0609020204030204" pitchFamily="49" charset="0"/>
              </a:rPr>
              <a:t>private</a:t>
            </a: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 final </a:t>
            </a:r>
            <a:r>
              <a:rPr lang="es-BO" altLang="es-BO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String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200" dirty="0" err="1">
                <a:solidFill>
                  <a:srgbClr val="9876AA"/>
                </a:solidFill>
                <a:latin typeface="Consolas" panose="020B0609020204030204" pitchFamily="49" charset="0"/>
              </a:rPr>
              <a:t>imgURL</a:t>
            </a:r>
            <a:r>
              <a:rPr lang="es-BO" altLang="es-BO" sz="1200" dirty="0">
                <a:solidFill>
                  <a:srgbClr val="9876AA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= </a:t>
            </a:r>
            <a:r>
              <a:rPr lang="es-BO" altLang="es-BO" sz="1200" dirty="0">
                <a:solidFill>
                  <a:srgbClr val="6A8759"/>
                </a:solidFill>
                <a:latin typeface="Consolas" panose="020B0609020204030204" pitchFamily="49" charset="0"/>
              </a:rPr>
              <a:t>"V4OgA4O,yB3d2qH,9jMbaX2,rYndmdq,sypYnSP,HBeK1ot,YCqbt8r,eLk31XX,XzffKgy,4ZHp7FO,DJabk5C,XzffKgy"</a:t>
            </a: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lang="es-BO" altLang="es-BO" sz="1200" dirty="0" err="1">
                <a:solidFill>
                  <a:srgbClr val="CC7832"/>
                </a:solidFill>
                <a:latin typeface="Consolas" panose="020B0609020204030204" pitchFamily="49" charset="0"/>
              </a:rPr>
              <a:t>private</a:t>
            </a: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 final </a:t>
            </a:r>
            <a:r>
              <a:rPr lang="es-BO" altLang="es-BO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String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200" dirty="0" err="1">
                <a:solidFill>
                  <a:srgbClr val="9876AA"/>
                </a:solidFill>
                <a:latin typeface="Consolas" panose="020B0609020204030204" pitchFamily="49" charset="0"/>
              </a:rPr>
              <a:t>imgNam</a:t>
            </a:r>
            <a:r>
              <a:rPr lang="es-BO" altLang="es-BO" sz="1200" dirty="0">
                <a:solidFill>
                  <a:srgbClr val="9876AA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= </a:t>
            </a:r>
            <a:r>
              <a:rPr lang="es-BO" altLang="es-BO" sz="12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es-BO" altLang="es-BO" sz="1200" dirty="0" err="1">
                <a:solidFill>
                  <a:srgbClr val="6A8759"/>
                </a:solidFill>
                <a:latin typeface="Consolas" panose="020B0609020204030204" pitchFamily="49" charset="0"/>
              </a:rPr>
              <a:t>Playist</a:t>
            </a:r>
            <a:r>
              <a:rPr lang="es-BO" altLang="es-BO" sz="1200" dirty="0">
                <a:solidFill>
                  <a:srgbClr val="6A8759"/>
                </a:solidFill>
                <a:latin typeface="Consolas" panose="020B0609020204030204" pitchFamily="49" charset="0"/>
              </a:rPr>
              <a:t> 1,Playist 2,Playist 3,Playist 4,Playist 5,Playist 6,Playist 7,Playist 8, </a:t>
            </a:r>
            <a:r>
              <a:rPr lang="es-BO" altLang="es-BO" sz="1200" dirty="0" err="1">
                <a:solidFill>
                  <a:srgbClr val="6A8759"/>
                </a:solidFill>
                <a:latin typeface="Consolas" panose="020B0609020204030204" pitchFamily="49" charset="0"/>
              </a:rPr>
              <a:t>Playist</a:t>
            </a:r>
            <a:r>
              <a:rPr lang="es-BO" altLang="es-BO" sz="1200" dirty="0">
                <a:solidFill>
                  <a:srgbClr val="6A8759"/>
                </a:solidFill>
                <a:latin typeface="Consolas" panose="020B0609020204030204" pitchFamily="49" charset="0"/>
              </a:rPr>
              <a:t> 9,Playist 10,Playist 11,Playist 12"</a:t>
            </a: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/>
            </a:r>
            <a:b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lang="es-BO" altLang="es-BO" sz="1200" dirty="0">
                <a:solidFill>
                  <a:srgbClr val="BBB529"/>
                </a:solidFill>
                <a:latin typeface="Consolas" panose="020B0609020204030204" pitchFamily="49" charset="0"/>
              </a:rPr>
              <a:t>@</a:t>
            </a:r>
            <a:r>
              <a:rPr lang="es-BO" altLang="es-BO" sz="1200" dirty="0" err="1">
                <a:solidFill>
                  <a:srgbClr val="BBB529"/>
                </a:solidFill>
                <a:latin typeface="Consolas" panose="020B0609020204030204" pitchFamily="49" charset="0"/>
              </a:rPr>
              <a:t>Override</a:t>
            </a:r>
            <a:r>
              <a:rPr lang="es-BO" altLang="es-BO" sz="1200" dirty="0">
                <a:solidFill>
                  <a:srgbClr val="BBB529"/>
                </a:solidFill>
                <a:latin typeface="Consolas" panose="020B0609020204030204" pitchFamily="49" charset="0"/>
              </a:rPr>
              <a:t/>
            </a:r>
            <a:br>
              <a:rPr lang="es-BO" altLang="es-BO" sz="1200" dirty="0">
                <a:solidFill>
                  <a:srgbClr val="BBB529"/>
                </a:solidFill>
                <a:latin typeface="Consolas" panose="020B0609020204030204" pitchFamily="49" charset="0"/>
              </a:rPr>
            </a:br>
            <a:r>
              <a:rPr lang="es-BO" altLang="es-BO" sz="1200" dirty="0">
                <a:solidFill>
                  <a:srgbClr val="BBB529"/>
                </a:solidFill>
                <a:latin typeface="Consolas" panose="020B0609020204030204" pitchFamily="49" charset="0"/>
              </a:rPr>
              <a:t>    </a:t>
            </a:r>
            <a:r>
              <a:rPr lang="es-BO" altLang="es-BO" sz="1200" dirty="0" err="1">
                <a:solidFill>
                  <a:srgbClr val="CC7832"/>
                </a:solidFill>
                <a:latin typeface="Consolas" panose="020B0609020204030204" pitchFamily="49" charset="0"/>
              </a:rPr>
              <a:t>protected</a:t>
            </a: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200" dirty="0" err="1">
                <a:solidFill>
                  <a:srgbClr val="CC7832"/>
                </a:solidFill>
                <a:latin typeface="Consolas" panose="020B0609020204030204" pitchFamily="49" charset="0"/>
              </a:rPr>
              <a:t>void</a:t>
            </a: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200" dirty="0" err="1">
                <a:solidFill>
                  <a:srgbClr val="FFC66D"/>
                </a:solidFill>
                <a:latin typeface="Consolas" panose="020B0609020204030204" pitchFamily="49" charset="0"/>
              </a:rPr>
              <a:t>onCreate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es-BO" altLang="es-BO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Bundle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savedInstanceState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b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    </a:t>
            </a:r>
            <a:r>
              <a:rPr lang="es-BO" altLang="es-BO" sz="12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{.. .}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/>
            </a:r>
            <a:b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/>
            </a:r>
            <a:b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    </a:t>
            </a:r>
            <a:r>
              <a:rPr lang="es-BO" altLang="es-BO" sz="1200" dirty="0" err="1">
                <a:solidFill>
                  <a:srgbClr val="CC7832"/>
                </a:solidFill>
                <a:latin typeface="Consolas" panose="020B0609020204030204" pitchFamily="49" charset="0"/>
              </a:rPr>
              <a:t>public</a:t>
            </a: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200" dirty="0" err="1">
                <a:solidFill>
                  <a:srgbClr val="CC7832"/>
                </a:solidFill>
                <a:latin typeface="Consolas" panose="020B0609020204030204" pitchFamily="49" charset="0"/>
              </a:rPr>
              <a:t>void</a:t>
            </a: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200" dirty="0" err="1">
                <a:solidFill>
                  <a:srgbClr val="FFC66D"/>
                </a:solidFill>
                <a:latin typeface="Consolas" panose="020B0609020204030204" pitchFamily="49" charset="0"/>
              </a:rPr>
              <a:t>initImageBitMaps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()</a:t>
            </a:r>
            <a:b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s-BO" altLang="es-BO" sz="12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    {.. 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.}</a:t>
            </a:r>
            <a:b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/>
            </a:r>
            <a:b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    </a:t>
            </a:r>
            <a:r>
              <a:rPr lang="es-BO" altLang="es-BO" sz="1200" dirty="0" err="1">
                <a:solidFill>
                  <a:srgbClr val="CC7832"/>
                </a:solidFill>
                <a:latin typeface="Consolas" panose="020B0609020204030204" pitchFamily="49" charset="0"/>
              </a:rPr>
              <a:t>public</a:t>
            </a: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200" dirty="0" err="1">
                <a:solidFill>
                  <a:srgbClr val="CC7832"/>
                </a:solidFill>
                <a:latin typeface="Consolas" panose="020B0609020204030204" pitchFamily="49" charset="0"/>
              </a:rPr>
              <a:t>void</a:t>
            </a: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200" dirty="0" err="1">
                <a:solidFill>
                  <a:srgbClr val="FFC66D"/>
                </a:solidFill>
                <a:latin typeface="Consolas" panose="020B0609020204030204" pitchFamily="49" charset="0"/>
              </a:rPr>
              <a:t>initRecyclerView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()</a:t>
            </a:r>
            <a:b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    { </a:t>
            </a:r>
            <a:r>
              <a:rPr lang="es-BO" altLang="es-BO" sz="1200" dirty="0">
                <a:solidFill>
                  <a:srgbClr val="808080"/>
                </a:solidFill>
                <a:latin typeface="Consolas" panose="020B0609020204030204" pitchFamily="49" charset="0"/>
              </a:rPr>
              <a:t/>
            </a:r>
            <a:br>
              <a:rPr lang="es-BO" altLang="es-BO" sz="1200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s-BO" altLang="es-BO" sz="1200" dirty="0">
                <a:solidFill>
                  <a:srgbClr val="808080"/>
                </a:solidFill>
                <a:latin typeface="Consolas" panose="020B0609020204030204" pitchFamily="49" charset="0"/>
              </a:rPr>
              <a:t>        </a:t>
            </a:r>
            <a:r>
              <a:rPr lang="es-BO" altLang="es-BO" sz="1200" dirty="0" err="1">
                <a:solidFill>
                  <a:srgbClr val="9876AA"/>
                </a:solidFill>
                <a:latin typeface="Consolas" panose="020B0609020204030204" pitchFamily="49" charset="0"/>
              </a:rPr>
              <a:t>recyclerView</a:t>
            </a:r>
            <a:r>
              <a:rPr lang="es-BO" altLang="es-BO" sz="1200" dirty="0">
                <a:solidFill>
                  <a:srgbClr val="9876AA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= </a:t>
            </a:r>
            <a:r>
              <a:rPr lang="es-BO" altLang="es-BO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findViewById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es-BO" altLang="es-BO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R.id.</a:t>
            </a:r>
            <a:r>
              <a:rPr lang="es-BO" altLang="es-BO" sz="1200" i="1" dirty="0" err="1">
                <a:solidFill>
                  <a:srgbClr val="9876AA"/>
                </a:solidFill>
                <a:latin typeface="Consolas" panose="020B0609020204030204" pitchFamily="49" charset="0"/>
              </a:rPr>
              <a:t>rvContainer</a:t>
            </a:r>
            <a:r>
              <a:rPr lang="es-BO" altLang="es-BO" sz="12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r>
              <a:rPr lang="es-BO" altLang="es-BO" sz="1200" dirty="0" smtClean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r>
              <a:rPr lang="es-BO" altLang="es-BO" sz="1200" dirty="0">
                <a:solidFill>
                  <a:srgbClr val="808080"/>
                </a:solidFill>
                <a:latin typeface="Consolas" panose="020B0609020204030204" pitchFamily="49" charset="0"/>
              </a:rPr>
              <a:t/>
            </a:r>
            <a:br>
              <a:rPr lang="es-BO" altLang="es-BO" sz="1200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s-BO" altLang="es-BO" sz="1200" dirty="0">
                <a:solidFill>
                  <a:srgbClr val="808080"/>
                </a:solidFill>
                <a:latin typeface="Consolas" panose="020B0609020204030204" pitchFamily="49" charset="0"/>
              </a:rPr>
              <a:t>        </a:t>
            </a:r>
            <a:r>
              <a:rPr lang="es-BO" altLang="es-BO" sz="1200" dirty="0" err="1">
                <a:solidFill>
                  <a:srgbClr val="9876AA"/>
                </a:solidFill>
                <a:latin typeface="Consolas" panose="020B0609020204030204" pitchFamily="49" charset="0"/>
              </a:rPr>
              <a:t>rvAdapter</a:t>
            </a:r>
            <a:r>
              <a:rPr lang="es-BO" altLang="es-BO" sz="1200" dirty="0">
                <a:solidFill>
                  <a:srgbClr val="9876AA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= </a:t>
            </a: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new </a:t>
            </a:r>
            <a:r>
              <a:rPr lang="es-BO" altLang="es-BO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RVAdapter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es-BO" altLang="es-BO" sz="1200" dirty="0" err="1">
                <a:solidFill>
                  <a:srgbClr val="CC7832"/>
                </a:solidFill>
                <a:latin typeface="Consolas" panose="020B0609020204030204" pitchFamily="49" charset="0"/>
              </a:rPr>
              <a:t>this</a:t>
            </a: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es-BO" altLang="es-BO" sz="1200" dirty="0" err="1">
                <a:solidFill>
                  <a:srgbClr val="9876AA"/>
                </a:solidFill>
                <a:latin typeface="Consolas" panose="020B0609020204030204" pitchFamily="49" charset="0"/>
              </a:rPr>
              <a:t>imagesName</a:t>
            </a: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es-BO" altLang="es-BO" sz="1200" dirty="0" err="1">
                <a:solidFill>
                  <a:srgbClr val="9876AA"/>
                </a:solidFill>
                <a:latin typeface="Consolas" panose="020B0609020204030204" pitchFamily="49" charset="0"/>
              </a:rPr>
              <a:t>imagesURL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        </a:t>
            </a:r>
            <a:r>
              <a:rPr lang="es-BO" altLang="es-BO" sz="1200" dirty="0" err="1">
                <a:solidFill>
                  <a:srgbClr val="9876AA"/>
                </a:solidFill>
                <a:latin typeface="Consolas" panose="020B0609020204030204" pitchFamily="49" charset="0"/>
              </a:rPr>
              <a:t>recyclerView</a:t>
            </a:r>
            <a:r>
              <a:rPr lang="es-BO" altLang="es-BO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.setAdapter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es-BO" altLang="es-BO" sz="1200" dirty="0" err="1">
                <a:solidFill>
                  <a:srgbClr val="9876AA"/>
                </a:solidFill>
                <a:latin typeface="Consolas" panose="020B0609020204030204" pitchFamily="49" charset="0"/>
              </a:rPr>
              <a:t>rvAdapter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        </a:t>
            </a:r>
            <a:r>
              <a:rPr lang="es-BO" altLang="es-BO" sz="1200" dirty="0" err="1">
                <a:solidFill>
                  <a:srgbClr val="9876AA"/>
                </a:solidFill>
                <a:latin typeface="Consolas" panose="020B0609020204030204" pitchFamily="49" charset="0"/>
              </a:rPr>
              <a:t>recyclerView</a:t>
            </a:r>
            <a:r>
              <a:rPr lang="es-BO" altLang="es-BO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.setLayoutManager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new </a:t>
            </a:r>
            <a:r>
              <a:rPr lang="es-BO" altLang="es-BO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LinearLayoutManager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es-BO" altLang="es-BO" sz="1200" dirty="0" err="1">
                <a:solidFill>
                  <a:srgbClr val="CC7832"/>
                </a:solidFill>
                <a:latin typeface="Consolas" panose="020B0609020204030204" pitchFamily="49" charset="0"/>
              </a:rPr>
              <a:t>this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))</a:t>
            </a: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s-BO" altLang="es-BO" sz="1200" dirty="0">
                <a:solidFill>
                  <a:srgbClr val="808080"/>
                </a:solidFill>
                <a:latin typeface="Consolas" panose="020B0609020204030204" pitchFamily="49" charset="0"/>
              </a:rPr>
              <a:t/>
            </a:r>
            <a:br>
              <a:rPr lang="es-BO" altLang="es-BO" sz="1200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s-BO" altLang="es-BO" sz="1200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}</a:t>
            </a:r>
            <a:b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}</a:t>
            </a:r>
            <a:endParaRPr lang="es-BO" sz="1200" dirty="0"/>
          </a:p>
        </p:txBody>
      </p:sp>
      <p:sp>
        <p:nvSpPr>
          <p:cNvPr id="4" name="CuadroTexto 3"/>
          <p:cNvSpPr txBox="1"/>
          <p:nvPr/>
        </p:nvSpPr>
        <p:spPr>
          <a:xfrm>
            <a:off x="1046747" y="288758"/>
            <a:ext cx="4376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Dentro</a:t>
            </a:r>
            <a:r>
              <a:rPr lang="en-US" dirty="0" smtClean="0"/>
              <a:t> del Activity_main.java </a:t>
            </a:r>
            <a:r>
              <a:rPr lang="en-US" dirty="0" err="1" smtClean="0"/>
              <a:t>aumentaremos</a:t>
            </a:r>
            <a:endParaRPr lang="es-BO" dirty="0"/>
          </a:p>
        </p:txBody>
      </p:sp>
      <p:sp>
        <p:nvSpPr>
          <p:cNvPr id="6" name="Cerrar llave 5"/>
          <p:cNvSpPr/>
          <p:nvPr/>
        </p:nvSpPr>
        <p:spPr>
          <a:xfrm>
            <a:off x="5423330" y="4235116"/>
            <a:ext cx="3211047" cy="1497094"/>
          </a:xfrm>
          <a:prstGeom prst="rightBrac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7" name="CuadroTexto 6"/>
          <p:cNvSpPr txBox="1"/>
          <p:nvPr/>
        </p:nvSpPr>
        <p:spPr>
          <a:xfrm>
            <a:off x="7273088" y="4460443"/>
            <a:ext cx="21836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Aumentamos</a:t>
            </a:r>
            <a:r>
              <a:rPr lang="en-US" dirty="0" smtClean="0"/>
              <a:t> 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27293555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046747" y="288758"/>
            <a:ext cx="5158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Dentro</a:t>
            </a:r>
            <a:r>
              <a:rPr lang="en-US" dirty="0" smtClean="0"/>
              <a:t> del </a:t>
            </a:r>
            <a:r>
              <a:rPr lang="en-US" dirty="0" err="1" smtClean="0"/>
              <a:t>RVAdapter</a:t>
            </a:r>
            <a:r>
              <a:rPr lang="en-US" dirty="0" smtClean="0"/>
              <a:t> para el </a:t>
            </a:r>
            <a:r>
              <a:rPr lang="en-US" dirty="0" err="1" smtClean="0"/>
              <a:t>cambio</a:t>
            </a:r>
            <a:r>
              <a:rPr lang="en-US" dirty="0" smtClean="0"/>
              <a:t> a </a:t>
            </a:r>
            <a:r>
              <a:rPr lang="en-US" dirty="0" err="1" smtClean="0"/>
              <a:t>otra</a:t>
            </a:r>
            <a:r>
              <a:rPr lang="en-US" dirty="0" smtClean="0"/>
              <a:t> </a:t>
            </a:r>
            <a:r>
              <a:rPr lang="en-US" dirty="0" err="1" smtClean="0"/>
              <a:t>pestana</a:t>
            </a:r>
            <a:r>
              <a:rPr lang="en-US" dirty="0" smtClean="0"/>
              <a:t> </a:t>
            </a:r>
            <a:endParaRPr lang="es-BO" dirty="0"/>
          </a:p>
        </p:txBody>
      </p:sp>
      <p:sp>
        <p:nvSpPr>
          <p:cNvPr id="2" name="CuadroTexto 1"/>
          <p:cNvSpPr txBox="1"/>
          <p:nvPr/>
        </p:nvSpPr>
        <p:spPr>
          <a:xfrm>
            <a:off x="902369" y="658090"/>
            <a:ext cx="11614484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O" altLang="es-BO" sz="1200" dirty="0" err="1">
                <a:solidFill>
                  <a:srgbClr val="CC7832"/>
                </a:solidFill>
                <a:latin typeface="Consolas" panose="020B0609020204030204" pitchFamily="49" charset="0"/>
              </a:rPr>
              <a:t>public</a:t>
            </a: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200" dirty="0" err="1">
                <a:solidFill>
                  <a:srgbClr val="CC7832"/>
                </a:solidFill>
                <a:latin typeface="Consolas" panose="020B0609020204030204" pitchFamily="49" charset="0"/>
              </a:rPr>
              <a:t>class</a:t>
            </a: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RVAdapter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200" dirty="0" err="1">
                <a:solidFill>
                  <a:srgbClr val="CC7832"/>
                </a:solidFill>
                <a:latin typeface="Consolas" panose="020B0609020204030204" pitchFamily="49" charset="0"/>
              </a:rPr>
              <a:t>extends</a:t>
            </a: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RecyclerView.Adapter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&lt;</a:t>
            </a:r>
            <a:r>
              <a:rPr lang="es-BO" altLang="es-BO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ViewHolder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&gt;</a:t>
            </a:r>
            <a:b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{  </a:t>
            </a:r>
            <a:b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    </a:t>
            </a:r>
            <a:r>
              <a:rPr lang="es-BO" altLang="es-BO" sz="1200" dirty="0" err="1">
                <a:solidFill>
                  <a:srgbClr val="CC7832"/>
                </a:solidFill>
                <a:latin typeface="Consolas" panose="020B0609020204030204" pitchFamily="49" charset="0"/>
              </a:rPr>
              <a:t>private</a:t>
            </a: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200" dirty="0" err="1">
                <a:solidFill>
                  <a:srgbClr val="CC7832"/>
                </a:solidFill>
                <a:latin typeface="Consolas" panose="020B0609020204030204" pitchFamily="49" charset="0"/>
              </a:rPr>
              <a:t>static</a:t>
            </a: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 final </a:t>
            </a:r>
            <a:r>
              <a:rPr lang="es-BO" altLang="es-BO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String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200" i="1" dirty="0">
                <a:solidFill>
                  <a:srgbClr val="9876AA"/>
                </a:solidFill>
                <a:latin typeface="Consolas" panose="020B0609020204030204" pitchFamily="49" charset="0"/>
              </a:rPr>
              <a:t>TAG 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= </a:t>
            </a:r>
            <a:r>
              <a:rPr lang="es-BO" altLang="es-BO" sz="12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es-BO" altLang="es-BO" sz="1200" dirty="0" err="1">
                <a:solidFill>
                  <a:srgbClr val="6A8759"/>
                </a:solidFill>
                <a:latin typeface="Consolas" panose="020B0609020204030204" pitchFamily="49" charset="0"/>
              </a:rPr>
              <a:t>RVAdapter</a:t>
            </a:r>
            <a:r>
              <a:rPr lang="es-BO" altLang="es-BO" sz="12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lang="es-BO" altLang="es-BO" sz="1200" dirty="0" err="1">
                <a:solidFill>
                  <a:srgbClr val="CC7832"/>
                </a:solidFill>
                <a:latin typeface="Consolas" panose="020B0609020204030204" pitchFamily="49" charset="0"/>
              </a:rPr>
              <a:t>private</a:t>
            </a: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Context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200" dirty="0" err="1">
                <a:solidFill>
                  <a:srgbClr val="9876AA"/>
                </a:solidFill>
                <a:latin typeface="Consolas" panose="020B0609020204030204" pitchFamily="49" charset="0"/>
              </a:rPr>
              <a:t>context</a:t>
            </a: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lang="es-BO" altLang="es-BO" sz="1200" dirty="0" err="1">
                <a:solidFill>
                  <a:srgbClr val="CC7832"/>
                </a:solidFill>
                <a:latin typeface="Consolas" panose="020B0609020204030204" pitchFamily="49" charset="0"/>
              </a:rPr>
              <a:t>private</a:t>
            </a: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  </a:t>
            </a:r>
            <a:r>
              <a:rPr lang="es-BO" altLang="es-BO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ArrayList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&lt;</a:t>
            </a:r>
            <a:r>
              <a:rPr lang="es-BO" altLang="es-BO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String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&gt; </a:t>
            </a:r>
            <a:r>
              <a:rPr lang="es-BO" altLang="es-BO" sz="1200" dirty="0" err="1">
                <a:solidFill>
                  <a:srgbClr val="9876AA"/>
                </a:solidFill>
                <a:latin typeface="Consolas" panose="020B0609020204030204" pitchFamily="49" charset="0"/>
              </a:rPr>
              <a:t>imageNames</a:t>
            </a:r>
            <a:r>
              <a:rPr lang="es-BO" altLang="es-BO" sz="1200" dirty="0">
                <a:solidFill>
                  <a:srgbClr val="9876AA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= </a:t>
            </a: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new </a:t>
            </a:r>
            <a:r>
              <a:rPr lang="es-BO" altLang="es-BO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ArrayList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&lt;&gt;()</a:t>
            </a: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lang="es-BO" altLang="es-BO" sz="1200" dirty="0" err="1">
                <a:solidFill>
                  <a:srgbClr val="CC7832"/>
                </a:solidFill>
                <a:latin typeface="Consolas" panose="020B0609020204030204" pitchFamily="49" charset="0"/>
              </a:rPr>
              <a:t>private</a:t>
            </a: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  </a:t>
            </a:r>
            <a:r>
              <a:rPr lang="es-BO" altLang="es-BO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ArrayList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&lt;</a:t>
            </a:r>
            <a:r>
              <a:rPr lang="es-BO" altLang="es-BO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String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&gt; </a:t>
            </a:r>
            <a:r>
              <a:rPr lang="es-BO" altLang="es-BO" sz="1200" dirty="0" err="1">
                <a:solidFill>
                  <a:srgbClr val="9876AA"/>
                </a:solidFill>
                <a:latin typeface="Consolas" panose="020B0609020204030204" pitchFamily="49" charset="0"/>
              </a:rPr>
              <a:t>imagesURI</a:t>
            </a:r>
            <a:r>
              <a:rPr lang="es-BO" altLang="es-BO" sz="1200" dirty="0">
                <a:solidFill>
                  <a:srgbClr val="9876AA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= </a:t>
            </a: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new </a:t>
            </a:r>
            <a:r>
              <a:rPr lang="es-BO" altLang="es-BO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ArrayList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&lt;&gt;()</a:t>
            </a: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/>
            </a:r>
            <a:b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lang="es-BO" altLang="es-BO" sz="1200" dirty="0" err="1">
                <a:solidFill>
                  <a:srgbClr val="CC7832"/>
                </a:solidFill>
                <a:latin typeface="Consolas" panose="020B0609020204030204" pitchFamily="49" charset="0"/>
              </a:rPr>
              <a:t>public</a:t>
            </a: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200" dirty="0" err="1">
                <a:solidFill>
                  <a:srgbClr val="FFC66D"/>
                </a:solidFill>
                <a:latin typeface="Consolas" panose="020B0609020204030204" pitchFamily="49" charset="0"/>
              </a:rPr>
              <a:t>RVAdapter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es-BO" altLang="es-BO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Context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context</a:t>
            </a: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es-BO" altLang="es-BO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ArrayList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&lt;</a:t>
            </a:r>
            <a:r>
              <a:rPr lang="es-BO" altLang="es-BO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String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&gt; </a:t>
            </a:r>
            <a:r>
              <a:rPr lang="es-BO" altLang="es-BO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imageNames</a:t>
            </a: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es-BO" altLang="es-BO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ArrayList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&lt;</a:t>
            </a:r>
            <a:r>
              <a:rPr lang="es-BO" altLang="es-BO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String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&gt; </a:t>
            </a:r>
            <a:r>
              <a:rPr lang="es-BO" altLang="es-BO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imagesURI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b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    </a:t>
            </a:r>
            <a:r>
              <a:rPr lang="es-BO" altLang="es-BO" sz="12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{...}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/>
            </a:r>
            <a:b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    </a:t>
            </a:r>
            <a:r>
              <a:rPr lang="es-BO" altLang="es-BO" sz="1200" dirty="0">
                <a:solidFill>
                  <a:srgbClr val="BBB529"/>
                </a:solidFill>
                <a:latin typeface="Consolas" panose="020B0609020204030204" pitchFamily="49" charset="0"/>
              </a:rPr>
              <a:t>@</a:t>
            </a:r>
            <a:r>
              <a:rPr lang="es-BO" altLang="es-BO" sz="1200" dirty="0" err="1">
                <a:solidFill>
                  <a:srgbClr val="BBB529"/>
                </a:solidFill>
                <a:latin typeface="Consolas" panose="020B0609020204030204" pitchFamily="49" charset="0"/>
              </a:rPr>
              <a:t>Override</a:t>
            </a:r>
            <a:r>
              <a:rPr lang="es-BO" altLang="es-BO" sz="1200" dirty="0">
                <a:solidFill>
                  <a:srgbClr val="BBB529"/>
                </a:solidFill>
                <a:latin typeface="Consolas" panose="020B0609020204030204" pitchFamily="49" charset="0"/>
              </a:rPr>
              <a:t/>
            </a:r>
            <a:br>
              <a:rPr lang="es-BO" altLang="es-BO" sz="1200" dirty="0">
                <a:solidFill>
                  <a:srgbClr val="BBB529"/>
                </a:solidFill>
                <a:latin typeface="Consolas" panose="020B0609020204030204" pitchFamily="49" charset="0"/>
              </a:rPr>
            </a:br>
            <a:r>
              <a:rPr lang="es-BO" altLang="es-BO" sz="1200" dirty="0">
                <a:solidFill>
                  <a:srgbClr val="BBB529"/>
                </a:solidFill>
                <a:latin typeface="Consolas" panose="020B0609020204030204" pitchFamily="49" charset="0"/>
              </a:rPr>
              <a:t>    </a:t>
            </a:r>
            <a:r>
              <a:rPr lang="es-BO" altLang="es-BO" sz="1200" dirty="0" err="1">
                <a:solidFill>
                  <a:srgbClr val="CC7832"/>
                </a:solidFill>
                <a:latin typeface="Consolas" panose="020B0609020204030204" pitchFamily="49" charset="0"/>
              </a:rPr>
              <a:t>public</a:t>
            </a: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ViewHolder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200" dirty="0" err="1">
                <a:solidFill>
                  <a:srgbClr val="FFC66D"/>
                </a:solidFill>
                <a:latin typeface="Consolas" panose="020B0609020204030204" pitchFamily="49" charset="0"/>
              </a:rPr>
              <a:t>onCreateViewHolder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es-BO" altLang="es-BO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ViewGroup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viewGroup</a:t>
            </a: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es-BO" altLang="es-BO" sz="1200" dirty="0" err="1">
                <a:solidFill>
                  <a:srgbClr val="CC7832"/>
                </a:solidFill>
                <a:latin typeface="Consolas" panose="020B0609020204030204" pitchFamily="49" charset="0"/>
              </a:rPr>
              <a:t>int</a:t>
            </a: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viewType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b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    </a:t>
            </a:r>
            <a:r>
              <a:rPr lang="es-BO" altLang="es-BO" sz="12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{...}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/>
            </a:r>
            <a:b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    </a:t>
            </a:r>
            <a:r>
              <a:rPr lang="es-BO" altLang="es-BO" sz="1200" dirty="0">
                <a:solidFill>
                  <a:srgbClr val="BBB529"/>
                </a:solidFill>
                <a:latin typeface="Consolas" panose="020B0609020204030204" pitchFamily="49" charset="0"/>
              </a:rPr>
              <a:t>@</a:t>
            </a:r>
            <a:r>
              <a:rPr lang="es-BO" altLang="es-BO" sz="1200" dirty="0" err="1">
                <a:solidFill>
                  <a:srgbClr val="BBB529"/>
                </a:solidFill>
                <a:latin typeface="Consolas" panose="020B0609020204030204" pitchFamily="49" charset="0"/>
              </a:rPr>
              <a:t>Override</a:t>
            </a:r>
            <a:r>
              <a:rPr lang="es-BO" altLang="es-BO" sz="1200" dirty="0">
                <a:solidFill>
                  <a:srgbClr val="BBB529"/>
                </a:solidFill>
                <a:latin typeface="Consolas" panose="020B0609020204030204" pitchFamily="49" charset="0"/>
              </a:rPr>
              <a:t/>
            </a:r>
            <a:br>
              <a:rPr lang="es-BO" altLang="es-BO" sz="1200" dirty="0">
                <a:solidFill>
                  <a:srgbClr val="BBB529"/>
                </a:solidFill>
                <a:latin typeface="Consolas" panose="020B0609020204030204" pitchFamily="49" charset="0"/>
              </a:rPr>
            </a:br>
            <a:r>
              <a:rPr lang="es-BO" altLang="es-BO" sz="1200" dirty="0">
                <a:solidFill>
                  <a:srgbClr val="BBB529"/>
                </a:solidFill>
                <a:latin typeface="Consolas" panose="020B0609020204030204" pitchFamily="49" charset="0"/>
              </a:rPr>
              <a:t>    </a:t>
            </a:r>
            <a:r>
              <a:rPr lang="es-BO" altLang="es-BO" sz="1200" dirty="0" err="1">
                <a:solidFill>
                  <a:srgbClr val="CC7832"/>
                </a:solidFill>
                <a:latin typeface="Consolas" panose="020B0609020204030204" pitchFamily="49" charset="0"/>
              </a:rPr>
              <a:t>public</a:t>
            </a: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200" dirty="0" err="1">
                <a:solidFill>
                  <a:srgbClr val="CC7832"/>
                </a:solidFill>
                <a:latin typeface="Consolas" panose="020B0609020204030204" pitchFamily="49" charset="0"/>
              </a:rPr>
              <a:t>void</a:t>
            </a: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200" dirty="0" err="1">
                <a:solidFill>
                  <a:srgbClr val="FFC66D"/>
                </a:solidFill>
                <a:latin typeface="Consolas" panose="020B0609020204030204" pitchFamily="49" charset="0"/>
              </a:rPr>
              <a:t>onBindViewHolder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es-BO" altLang="es-BO" sz="1200" dirty="0">
                <a:solidFill>
                  <a:srgbClr val="BBB529"/>
                </a:solidFill>
                <a:latin typeface="Consolas" panose="020B0609020204030204" pitchFamily="49" charset="0"/>
              </a:rPr>
              <a:t>@</a:t>
            </a:r>
            <a:r>
              <a:rPr lang="es-BO" altLang="es-BO" sz="1200" dirty="0" err="1">
                <a:solidFill>
                  <a:srgbClr val="BBB529"/>
                </a:solidFill>
                <a:latin typeface="Consolas" panose="020B0609020204030204" pitchFamily="49" charset="0"/>
              </a:rPr>
              <a:t>NonNull</a:t>
            </a:r>
            <a:r>
              <a:rPr lang="es-BO" altLang="es-BO" sz="1200" dirty="0">
                <a:solidFill>
                  <a:srgbClr val="BBB529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ViewHolder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holder</a:t>
            </a: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, final </a:t>
            </a:r>
            <a:r>
              <a:rPr lang="es-BO" altLang="es-BO" sz="1200" dirty="0" err="1">
                <a:solidFill>
                  <a:srgbClr val="CC7832"/>
                </a:solidFill>
                <a:latin typeface="Consolas" panose="020B0609020204030204" pitchFamily="49" charset="0"/>
              </a:rPr>
              <a:t>int</a:t>
            </a: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position)</a:t>
            </a:r>
            <a:b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    {   </a:t>
            </a:r>
            <a:r>
              <a:rPr lang="es-BO" altLang="es-BO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String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 URI = </a:t>
            </a:r>
            <a:r>
              <a:rPr lang="es-BO" altLang="es-BO" sz="1200" dirty="0">
                <a:solidFill>
                  <a:srgbClr val="6A8759"/>
                </a:solidFill>
                <a:latin typeface="Consolas" panose="020B0609020204030204" pitchFamily="49" charset="0"/>
              </a:rPr>
              <a:t>"https://i.imgur.com/"</a:t>
            </a: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        </a:t>
            </a:r>
            <a:r>
              <a:rPr lang="es-BO" altLang="es-BO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Glide.</a:t>
            </a:r>
            <a:r>
              <a:rPr lang="es-BO" altLang="es-BO" sz="1200" i="1" dirty="0" err="1">
                <a:solidFill>
                  <a:srgbClr val="A9B7C6"/>
                </a:solidFill>
                <a:latin typeface="Consolas" panose="020B0609020204030204" pitchFamily="49" charset="0"/>
              </a:rPr>
              <a:t>with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es-BO" altLang="es-BO" sz="1200" dirty="0" err="1">
                <a:solidFill>
                  <a:srgbClr val="9876AA"/>
                </a:solidFill>
                <a:latin typeface="Consolas" panose="020B0609020204030204" pitchFamily="49" charset="0"/>
              </a:rPr>
              <a:t>context</a:t>
            </a:r>
            <a:r>
              <a:rPr lang="es-BO" altLang="es-BO" sz="12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).</a:t>
            </a:r>
            <a:r>
              <a:rPr lang="es-BO" altLang="es-BO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asBitmap</a:t>
            </a:r>
            <a:r>
              <a:rPr lang="es-BO" altLang="es-BO" sz="12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().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load(URI + </a:t>
            </a:r>
            <a:r>
              <a:rPr lang="es-BO" altLang="es-BO" sz="1200" dirty="0" err="1">
                <a:solidFill>
                  <a:srgbClr val="9876AA"/>
                </a:solidFill>
                <a:latin typeface="Consolas" panose="020B0609020204030204" pitchFamily="49" charset="0"/>
              </a:rPr>
              <a:t>imagesURI</a:t>
            </a:r>
            <a:r>
              <a:rPr lang="es-BO" altLang="es-BO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.get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(position) + </a:t>
            </a:r>
            <a:r>
              <a:rPr lang="es-BO" altLang="es-BO" sz="1200" dirty="0">
                <a:solidFill>
                  <a:srgbClr val="6A8759"/>
                </a:solidFill>
                <a:latin typeface="Consolas" panose="020B0609020204030204" pitchFamily="49" charset="0"/>
              </a:rPr>
              <a:t>".</a:t>
            </a:r>
            <a:r>
              <a:rPr lang="es-BO" altLang="es-BO" sz="1200" dirty="0" err="1">
                <a:solidFill>
                  <a:srgbClr val="6A8759"/>
                </a:solidFill>
                <a:latin typeface="Consolas" panose="020B0609020204030204" pitchFamily="49" charset="0"/>
              </a:rPr>
              <a:t>png</a:t>
            </a:r>
            <a:r>
              <a:rPr lang="es-BO" altLang="es-BO" sz="1200" dirty="0" smtClean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es-BO" altLang="es-BO" sz="12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).</a:t>
            </a:r>
            <a:r>
              <a:rPr lang="es-BO" altLang="es-BO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into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es-BO" altLang="es-BO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holder.getCircleImage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())</a:t>
            </a: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        </a:t>
            </a:r>
            <a:r>
              <a:rPr lang="es-BO" altLang="es-BO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holder.getTvImage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().</a:t>
            </a:r>
            <a:r>
              <a:rPr lang="es-BO" altLang="es-BO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setText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es-BO" altLang="es-BO" sz="1200" dirty="0" err="1">
                <a:solidFill>
                  <a:srgbClr val="9876AA"/>
                </a:solidFill>
                <a:latin typeface="Consolas" panose="020B0609020204030204" pitchFamily="49" charset="0"/>
              </a:rPr>
              <a:t>imageNames</a:t>
            </a:r>
            <a:r>
              <a:rPr lang="es-BO" altLang="es-BO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.get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(position))</a:t>
            </a: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        </a:t>
            </a:r>
            <a:r>
              <a:rPr lang="es-BO" altLang="es-BO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holder.getTvImage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().</a:t>
            </a:r>
            <a:r>
              <a:rPr lang="es-BO" altLang="es-BO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setOnClickListener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new </a:t>
            </a:r>
            <a:r>
              <a:rPr lang="es-BO" altLang="es-BO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View.OnClickListener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() {</a:t>
            </a:r>
            <a:b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            </a:t>
            </a:r>
            <a:r>
              <a:rPr lang="es-BO" altLang="es-BO" sz="1200" dirty="0">
                <a:solidFill>
                  <a:srgbClr val="BBB529"/>
                </a:solidFill>
                <a:latin typeface="Consolas" panose="020B0609020204030204" pitchFamily="49" charset="0"/>
              </a:rPr>
              <a:t>@</a:t>
            </a:r>
            <a:r>
              <a:rPr lang="es-BO" altLang="es-BO" sz="1200" dirty="0" err="1">
                <a:solidFill>
                  <a:srgbClr val="BBB529"/>
                </a:solidFill>
                <a:latin typeface="Consolas" panose="020B0609020204030204" pitchFamily="49" charset="0"/>
              </a:rPr>
              <a:t>Override</a:t>
            </a:r>
            <a:r>
              <a:rPr lang="es-BO" altLang="es-BO" sz="1200" dirty="0">
                <a:solidFill>
                  <a:srgbClr val="BBB529"/>
                </a:solidFill>
                <a:latin typeface="Consolas" panose="020B0609020204030204" pitchFamily="49" charset="0"/>
              </a:rPr>
              <a:t/>
            </a:r>
            <a:br>
              <a:rPr lang="es-BO" altLang="es-BO" sz="1200" dirty="0">
                <a:solidFill>
                  <a:srgbClr val="BBB529"/>
                </a:solidFill>
                <a:latin typeface="Consolas" panose="020B0609020204030204" pitchFamily="49" charset="0"/>
              </a:rPr>
            </a:br>
            <a:r>
              <a:rPr lang="es-BO" altLang="es-BO" sz="1200" dirty="0">
                <a:solidFill>
                  <a:srgbClr val="BBB529"/>
                </a:solidFill>
                <a:latin typeface="Consolas" panose="020B0609020204030204" pitchFamily="49" charset="0"/>
              </a:rPr>
              <a:t>            </a:t>
            </a:r>
            <a:r>
              <a:rPr lang="es-BO" altLang="es-BO" sz="1200" dirty="0" err="1">
                <a:solidFill>
                  <a:srgbClr val="CC7832"/>
                </a:solidFill>
                <a:latin typeface="Consolas" panose="020B0609020204030204" pitchFamily="49" charset="0"/>
              </a:rPr>
              <a:t>public</a:t>
            </a: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200" dirty="0" err="1">
                <a:solidFill>
                  <a:srgbClr val="CC7832"/>
                </a:solidFill>
                <a:latin typeface="Consolas" panose="020B0609020204030204" pitchFamily="49" charset="0"/>
              </a:rPr>
              <a:t>void</a:t>
            </a: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200" dirty="0" err="1">
                <a:solidFill>
                  <a:srgbClr val="FFC66D"/>
                </a:solidFill>
                <a:latin typeface="Consolas" panose="020B0609020204030204" pitchFamily="49" charset="0"/>
              </a:rPr>
              <a:t>onClick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(View v) {</a:t>
            </a:r>
            <a:b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                </a:t>
            </a:r>
            <a:r>
              <a:rPr lang="es-BO" altLang="es-BO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Toast.</a:t>
            </a:r>
            <a:r>
              <a:rPr lang="es-BO" altLang="es-BO" sz="1200" i="1" dirty="0" err="1">
                <a:solidFill>
                  <a:srgbClr val="A9B7C6"/>
                </a:solidFill>
                <a:latin typeface="Consolas" panose="020B0609020204030204" pitchFamily="49" charset="0"/>
              </a:rPr>
              <a:t>makeText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es-BO" altLang="es-BO" sz="1200" dirty="0" err="1">
                <a:solidFill>
                  <a:srgbClr val="9876AA"/>
                </a:solidFill>
                <a:latin typeface="Consolas" panose="020B0609020204030204" pitchFamily="49" charset="0"/>
              </a:rPr>
              <a:t>context</a:t>
            </a: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,</a:t>
            </a:r>
            <a:r>
              <a:rPr lang="es-BO" altLang="es-BO" sz="12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es-BO" altLang="es-BO" sz="1200" dirty="0" err="1">
                <a:solidFill>
                  <a:srgbClr val="6A8759"/>
                </a:solidFill>
                <a:latin typeface="Consolas" panose="020B0609020204030204" pitchFamily="49" charset="0"/>
              </a:rPr>
              <a:t>my</a:t>
            </a:r>
            <a:r>
              <a:rPr lang="es-BO" altLang="es-BO" sz="1200" dirty="0">
                <a:solidFill>
                  <a:srgbClr val="6A8759"/>
                </a:solidFill>
                <a:latin typeface="Consolas" panose="020B0609020204030204" pitchFamily="49" charset="0"/>
              </a:rPr>
              <a:t> "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+</a:t>
            </a:r>
            <a:r>
              <a:rPr lang="es-BO" altLang="es-BO" sz="1200" dirty="0" err="1">
                <a:solidFill>
                  <a:srgbClr val="9876AA"/>
                </a:solidFill>
                <a:latin typeface="Consolas" panose="020B0609020204030204" pitchFamily="49" charset="0"/>
              </a:rPr>
              <a:t>imageNames</a:t>
            </a:r>
            <a:r>
              <a:rPr lang="es-BO" altLang="es-BO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.get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es-BO" altLang="es-BO" sz="1200" dirty="0">
                <a:solidFill>
                  <a:srgbClr val="B389C5"/>
                </a:solidFill>
                <a:latin typeface="Consolas" panose="020B0609020204030204" pitchFamily="49" charset="0"/>
              </a:rPr>
              <a:t>position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,</a:t>
            </a:r>
            <a:r>
              <a:rPr lang="es-BO" altLang="es-BO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Toast.</a:t>
            </a:r>
            <a:r>
              <a:rPr lang="es-BO" altLang="es-BO" sz="1200" i="1" dirty="0" err="1">
                <a:solidFill>
                  <a:srgbClr val="9876AA"/>
                </a:solidFill>
                <a:latin typeface="Consolas" panose="020B0609020204030204" pitchFamily="49" charset="0"/>
              </a:rPr>
              <a:t>LENGTH_SHORT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).show()</a:t>
            </a: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}   })</a:t>
            </a: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        </a:t>
            </a:r>
            <a:b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        </a:t>
            </a:r>
            <a:b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        </a:t>
            </a:r>
            <a:r>
              <a:rPr lang="es-BO" altLang="es-BO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holder.getBoton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().</a:t>
            </a:r>
            <a:r>
              <a:rPr lang="es-BO" altLang="es-BO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setOnClickListener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new </a:t>
            </a:r>
            <a:r>
              <a:rPr lang="es-BO" altLang="es-BO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View.OnClickListener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() {</a:t>
            </a:r>
            <a:b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            </a:t>
            </a:r>
            <a:r>
              <a:rPr lang="es-BO" altLang="es-BO" sz="1200" dirty="0">
                <a:solidFill>
                  <a:srgbClr val="BBB529"/>
                </a:solidFill>
                <a:latin typeface="Consolas" panose="020B0609020204030204" pitchFamily="49" charset="0"/>
              </a:rPr>
              <a:t>@</a:t>
            </a:r>
            <a:r>
              <a:rPr lang="es-BO" altLang="es-BO" sz="1200" dirty="0" err="1">
                <a:solidFill>
                  <a:srgbClr val="BBB529"/>
                </a:solidFill>
                <a:latin typeface="Consolas" panose="020B0609020204030204" pitchFamily="49" charset="0"/>
              </a:rPr>
              <a:t>Override</a:t>
            </a:r>
            <a:r>
              <a:rPr lang="es-BO" altLang="es-BO" sz="1200" dirty="0">
                <a:solidFill>
                  <a:srgbClr val="BBB529"/>
                </a:solidFill>
                <a:latin typeface="Consolas" panose="020B0609020204030204" pitchFamily="49" charset="0"/>
              </a:rPr>
              <a:t/>
            </a:r>
            <a:br>
              <a:rPr lang="es-BO" altLang="es-BO" sz="1200" dirty="0">
                <a:solidFill>
                  <a:srgbClr val="BBB529"/>
                </a:solidFill>
                <a:latin typeface="Consolas" panose="020B0609020204030204" pitchFamily="49" charset="0"/>
              </a:rPr>
            </a:br>
            <a:r>
              <a:rPr lang="es-BO" altLang="es-BO" sz="1200" dirty="0">
                <a:solidFill>
                  <a:srgbClr val="BBB529"/>
                </a:solidFill>
                <a:latin typeface="Consolas" panose="020B0609020204030204" pitchFamily="49" charset="0"/>
              </a:rPr>
              <a:t>            </a:t>
            </a:r>
            <a:r>
              <a:rPr lang="es-BO" altLang="es-BO" sz="1200" dirty="0" err="1">
                <a:solidFill>
                  <a:srgbClr val="CC7832"/>
                </a:solidFill>
                <a:latin typeface="Consolas" panose="020B0609020204030204" pitchFamily="49" charset="0"/>
              </a:rPr>
              <a:t>public</a:t>
            </a: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200" dirty="0" err="1">
                <a:solidFill>
                  <a:srgbClr val="CC7832"/>
                </a:solidFill>
                <a:latin typeface="Consolas" panose="020B0609020204030204" pitchFamily="49" charset="0"/>
              </a:rPr>
              <a:t>void</a:t>
            </a: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200" dirty="0" err="1">
                <a:solidFill>
                  <a:srgbClr val="FFC66D"/>
                </a:solidFill>
                <a:latin typeface="Consolas" panose="020B0609020204030204" pitchFamily="49" charset="0"/>
              </a:rPr>
              <a:t>onClick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(View v) {</a:t>
            </a:r>
            <a:b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                </a:t>
            </a:r>
            <a:r>
              <a:rPr lang="es-BO" altLang="es-BO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Intent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inn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 = </a:t>
            </a: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new </a:t>
            </a:r>
            <a:r>
              <a:rPr lang="es-BO" altLang="es-BO" sz="1200" dirty="0" err="1" smtClean="0">
                <a:solidFill>
                  <a:srgbClr val="A9B7C6"/>
                </a:solidFill>
                <a:latin typeface="Consolas" panose="020B0609020204030204" pitchFamily="49" charset="0"/>
              </a:rPr>
              <a:t>Intent</a:t>
            </a:r>
            <a:r>
              <a:rPr lang="es-BO" altLang="es-BO" sz="12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es-BO" altLang="es-BO" sz="1200" dirty="0" smtClean="0">
                <a:solidFill>
                  <a:srgbClr val="9876AA"/>
                </a:solidFill>
                <a:latin typeface="Consolas" panose="020B0609020204030204" pitchFamily="49" charset="0"/>
              </a:rPr>
              <a:t>context</a:t>
            </a:r>
            <a:r>
              <a:rPr lang="es-BO" altLang="es-BO" sz="1200" dirty="0" smtClean="0">
                <a:solidFill>
                  <a:srgbClr val="CC7832"/>
                </a:solidFill>
                <a:latin typeface="Consolas" panose="020B0609020204030204" pitchFamily="49" charset="0"/>
              </a:rPr>
              <a:t>,</a:t>
            </a:r>
            <a:r>
              <a:rPr lang="es-BO" altLang="es-BO" sz="12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PLAY1_P.</a:t>
            </a:r>
            <a:r>
              <a:rPr lang="es-BO" altLang="es-BO" sz="1200" dirty="0" smtClean="0">
                <a:solidFill>
                  <a:srgbClr val="CC7832"/>
                </a:solidFill>
                <a:latin typeface="Consolas" panose="020B0609020204030204" pitchFamily="49" charset="0"/>
              </a:rPr>
              <a:t>class         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    </a:t>
            </a:r>
            <a:r>
              <a:rPr lang="es-BO" altLang="es-BO" sz="1200" dirty="0" err="1">
                <a:solidFill>
                  <a:srgbClr val="9876AA"/>
                </a:solidFill>
                <a:latin typeface="Consolas" panose="020B0609020204030204" pitchFamily="49" charset="0"/>
              </a:rPr>
              <a:t>context</a:t>
            </a:r>
            <a:r>
              <a:rPr lang="es-BO" altLang="es-BO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.startActivity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es-BO" altLang="es-BO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inn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}    })</a:t>
            </a: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lang="es-BO" altLang="es-BO" sz="12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}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/>
            </a:r>
            <a:b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    </a:t>
            </a:r>
            <a:r>
              <a:rPr lang="es-BO" altLang="es-BO" sz="1200" dirty="0">
                <a:solidFill>
                  <a:srgbClr val="BBB529"/>
                </a:solidFill>
                <a:latin typeface="Consolas" panose="020B0609020204030204" pitchFamily="49" charset="0"/>
              </a:rPr>
              <a:t>@</a:t>
            </a:r>
            <a:r>
              <a:rPr lang="es-BO" altLang="es-BO" sz="1200" dirty="0" err="1">
                <a:solidFill>
                  <a:srgbClr val="BBB529"/>
                </a:solidFill>
                <a:latin typeface="Consolas" panose="020B0609020204030204" pitchFamily="49" charset="0"/>
              </a:rPr>
              <a:t>Override</a:t>
            </a:r>
            <a:r>
              <a:rPr lang="es-BO" altLang="es-BO" sz="1200" dirty="0">
                <a:solidFill>
                  <a:srgbClr val="BBB529"/>
                </a:solidFill>
                <a:latin typeface="Consolas" panose="020B0609020204030204" pitchFamily="49" charset="0"/>
              </a:rPr>
              <a:t/>
            </a:r>
            <a:br>
              <a:rPr lang="es-BO" altLang="es-BO" sz="1200" dirty="0">
                <a:solidFill>
                  <a:srgbClr val="BBB529"/>
                </a:solidFill>
                <a:latin typeface="Consolas" panose="020B0609020204030204" pitchFamily="49" charset="0"/>
              </a:rPr>
            </a:br>
            <a:r>
              <a:rPr lang="es-BO" altLang="es-BO" sz="1200" dirty="0">
                <a:solidFill>
                  <a:srgbClr val="BBB529"/>
                </a:solidFill>
                <a:latin typeface="Consolas" panose="020B0609020204030204" pitchFamily="49" charset="0"/>
              </a:rPr>
              <a:t>    </a:t>
            </a:r>
            <a:r>
              <a:rPr lang="es-BO" altLang="es-BO" sz="1200" dirty="0" err="1">
                <a:solidFill>
                  <a:srgbClr val="CC7832"/>
                </a:solidFill>
                <a:latin typeface="Consolas" panose="020B0609020204030204" pitchFamily="49" charset="0"/>
              </a:rPr>
              <a:t>public</a:t>
            </a: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200" dirty="0" err="1">
                <a:solidFill>
                  <a:srgbClr val="CC7832"/>
                </a:solidFill>
                <a:latin typeface="Consolas" panose="020B0609020204030204" pitchFamily="49" charset="0"/>
              </a:rPr>
              <a:t>int</a:t>
            </a: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200" dirty="0" err="1">
                <a:solidFill>
                  <a:srgbClr val="FFC66D"/>
                </a:solidFill>
                <a:latin typeface="Consolas" panose="020B0609020204030204" pitchFamily="49" charset="0"/>
              </a:rPr>
              <a:t>getItemCount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() </a:t>
            </a:r>
            <a:r>
              <a:rPr lang="es-BO" altLang="es-BO" sz="12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{...}    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}</a:t>
            </a:r>
            <a:endParaRPr lang="es-BO" sz="1200" dirty="0"/>
          </a:p>
        </p:txBody>
      </p:sp>
      <p:sp>
        <p:nvSpPr>
          <p:cNvPr id="7" name="Cerrar llave 6"/>
          <p:cNvSpPr/>
          <p:nvPr/>
        </p:nvSpPr>
        <p:spPr>
          <a:xfrm>
            <a:off x="4391526" y="4884821"/>
            <a:ext cx="6361939" cy="1533403"/>
          </a:xfrm>
          <a:prstGeom prst="rightBrac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8" name="CuadroTexto 7"/>
          <p:cNvSpPr txBox="1"/>
          <p:nvPr/>
        </p:nvSpPr>
        <p:spPr>
          <a:xfrm>
            <a:off x="8569854" y="5128302"/>
            <a:ext cx="21836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Aumentamos</a:t>
            </a:r>
            <a:r>
              <a:rPr lang="en-US" dirty="0" smtClean="0"/>
              <a:t> 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34027954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508114" y="522595"/>
            <a:ext cx="10813602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O" altLang="es-BO" sz="1100" dirty="0">
                <a:solidFill>
                  <a:srgbClr val="E8BF6A"/>
                </a:solidFill>
                <a:latin typeface="Consolas" panose="020B0609020204030204" pitchFamily="49" charset="0"/>
              </a:rPr>
              <a:t/>
            </a:r>
            <a:br>
              <a:rPr lang="es-BO" altLang="es-BO" sz="11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endParaRPr lang="es-BO" dirty="0"/>
          </a:p>
        </p:txBody>
      </p:sp>
      <p:sp>
        <p:nvSpPr>
          <p:cNvPr id="8" name="CuadroTexto 7"/>
          <p:cNvSpPr txBox="1"/>
          <p:nvPr/>
        </p:nvSpPr>
        <p:spPr>
          <a:xfrm>
            <a:off x="291546" y="153263"/>
            <a:ext cx="6586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Resultado de la primera parte</a:t>
            </a:r>
            <a:endParaRPr lang="es-BO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61" y="900360"/>
            <a:ext cx="2540155" cy="5503669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0364" y="791899"/>
            <a:ext cx="2590214" cy="561213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954" y="891927"/>
            <a:ext cx="2674724" cy="5795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1798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332383" y="1257415"/>
            <a:ext cx="7991132" cy="4394988"/>
          </a:xfrm>
        </p:spPr>
        <p:txBody>
          <a:bodyPr/>
          <a:lstStyle/>
          <a:p>
            <a:r>
              <a:rPr lang="en-US" sz="6000" dirty="0" smtClean="0"/>
              <a:t>Parte 2 </a:t>
            </a:r>
            <a:r>
              <a:rPr lang="en-US" sz="6000" dirty="0" err="1" smtClean="0"/>
              <a:t>Diseño</a:t>
            </a:r>
            <a:r>
              <a:rPr lang="en-US" sz="6000" dirty="0" smtClean="0"/>
              <a:t/>
            </a:r>
            <a:br>
              <a:rPr lang="en-US" sz="6000" dirty="0" smtClean="0"/>
            </a:br>
            <a:r>
              <a:rPr lang="en-US" sz="6000" dirty="0" smtClean="0"/>
              <a:t>y </a:t>
            </a:r>
            <a:r>
              <a:rPr lang="en-US" sz="6000" dirty="0" err="1" smtClean="0"/>
              <a:t>funcionalidad</a:t>
            </a:r>
            <a:r>
              <a:rPr lang="en-US" sz="6000" dirty="0" smtClean="0"/>
              <a:t> de los </a:t>
            </a:r>
            <a:r>
              <a:rPr lang="en-US" sz="6000" dirty="0" err="1" smtClean="0"/>
              <a:t>mensajes</a:t>
            </a:r>
            <a:endParaRPr lang="es-BO" sz="6000" dirty="0"/>
          </a:p>
        </p:txBody>
      </p:sp>
    </p:spTree>
    <p:extLst>
      <p:ext uri="{BB962C8B-B14F-4D97-AF65-F5344CB8AC3E}">
        <p14:creationId xmlns:p14="http://schemas.microsoft.com/office/powerpoint/2010/main" val="5616109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385011" y="168596"/>
            <a:ext cx="5522658" cy="7186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Dentro</a:t>
            </a:r>
            <a:r>
              <a:rPr lang="en-US" dirty="0" smtClean="0"/>
              <a:t> de play1.xml </a:t>
            </a:r>
            <a:r>
              <a:rPr lang="en-US" dirty="0" err="1" smtClean="0"/>
              <a:t>trabajaremos</a:t>
            </a:r>
            <a:r>
              <a:rPr lang="en-US" dirty="0" smtClean="0"/>
              <a:t> con el </a:t>
            </a:r>
            <a:r>
              <a:rPr lang="en-US" dirty="0" err="1" smtClean="0"/>
              <a:t>diseno</a:t>
            </a:r>
            <a:endParaRPr lang="en-US" dirty="0" smtClean="0"/>
          </a:p>
          <a:p>
            <a:r>
              <a:rPr lang="es-BO" altLang="es-BO" sz="1100" dirty="0">
                <a:solidFill>
                  <a:srgbClr val="E8BF6A"/>
                </a:solidFill>
                <a:latin typeface="Consolas" panose="020B0609020204030204" pitchFamily="49" charset="0"/>
              </a:rPr>
              <a:t>&lt;?</a:t>
            </a:r>
            <a:r>
              <a:rPr lang="es-BO" altLang="es-BO" sz="1100" dirty="0" err="1">
                <a:solidFill>
                  <a:srgbClr val="BABABA"/>
                </a:solidFill>
                <a:latin typeface="Consolas" panose="020B0609020204030204" pitchFamily="49" charset="0"/>
              </a:rPr>
              <a:t>xml</a:t>
            </a:r>
            <a:r>
              <a:rPr lang="es-BO" altLang="es-BO" sz="1100" dirty="0">
                <a:solidFill>
                  <a:srgbClr val="BABABA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100" dirty="0" err="1">
                <a:solidFill>
                  <a:srgbClr val="BABABA"/>
                </a:solidFill>
                <a:latin typeface="Consolas" panose="020B0609020204030204" pitchFamily="49" charset="0"/>
              </a:rPr>
              <a:t>version</a:t>
            </a:r>
            <a:r>
              <a:rPr lang="es-BO" altLang="es-BO" sz="1100" dirty="0">
                <a:solidFill>
                  <a:srgbClr val="6A8759"/>
                </a:solidFill>
                <a:latin typeface="Consolas" panose="020B0609020204030204" pitchFamily="49" charset="0"/>
              </a:rPr>
              <a:t>="1.0" </a:t>
            </a:r>
            <a:r>
              <a:rPr lang="es-BO" altLang="es-BO" sz="1100" dirty="0" err="1">
                <a:solidFill>
                  <a:srgbClr val="BABABA"/>
                </a:solidFill>
                <a:latin typeface="Consolas" panose="020B0609020204030204" pitchFamily="49" charset="0"/>
              </a:rPr>
              <a:t>encoding</a:t>
            </a:r>
            <a:r>
              <a:rPr lang="es-BO" altLang="es-BO" sz="1100" dirty="0">
                <a:solidFill>
                  <a:srgbClr val="6A8759"/>
                </a:solidFill>
                <a:latin typeface="Consolas" panose="020B0609020204030204" pitchFamily="49" charset="0"/>
              </a:rPr>
              <a:t>="utf-8"</a:t>
            </a:r>
            <a:r>
              <a:rPr lang="es-BO" altLang="es-BO" sz="1100" dirty="0">
                <a:solidFill>
                  <a:srgbClr val="E8BF6A"/>
                </a:solidFill>
                <a:latin typeface="Consolas" panose="020B0609020204030204" pitchFamily="49" charset="0"/>
              </a:rPr>
              <a:t>?&gt;</a:t>
            </a:r>
            <a:br>
              <a:rPr lang="es-BO" altLang="es-BO" sz="11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s-BO" altLang="es-BO" sz="1100" dirty="0">
                <a:solidFill>
                  <a:srgbClr val="E8BF6A"/>
                </a:solidFill>
                <a:latin typeface="Consolas" panose="020B0609020204030204" pitchFamily="49" charset="0"/>
              </a:rPr>
              <a:t>&lt;</a:t>
            </a:r>
            <a:r>
              <a:rPr lang="es-BO" altLang="es-BO" sz="1100" dirty="0" err="1">
                <a:solidFill>
                  <a:srgbClr val="E8BF6A"/>
                </a:solidFill>
                <a:latin typeface="Consolas" panose="020B0609020204030204" pitchFamily="49" charset="0"/>
              </a:rPr>
              <a:t>RelativeLayout</a:t>
            </a:r>
            <a:r>
              <a:rPr lang="es-BO" altLang="es-BO" sz="1100" dirty="0">
                <a:solidFill>
                  <a:srgbClr val="E8BF6A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100" dirty="0" err="1">
                <a:solidFill>
                  <a:srgbClr val="BABABA"/>
                </a:solidFill>
                <a:latin typeface="Consolas" panose="020B0609020204030204" pitchFamily="49" charset="0"/>
              </a:rPr>
              <a:t>xmlns:</a:t>
            </a:r>
            <a:r>
              <a:rPr lang="es-BO" altLang="es-BO" sz="11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s-BO" altLang="es-BO" sz="1100" dirty="0">
                <a:solidFill>
                  <a:srgbClr val="6A8759"/>
                </a:solidFill>
                <a:latin typeface="Consolas" panose="020B0609020204030204" pitchFamily="49" charset="0"/>
              </a:rPr>
              <a:t>="http://schemas.android.com/</a:t>
            </a:r>
            <a:r>
              <a:rPr lang="es-BO" altLang="es-BO" sz="1100" dirty="0" err="1">
                <a:solidFill>
                  <a:srgbClr val="6A8759"/>
                </a:solidFill>
                <a:latin typeface="Consolas" panose="020B0609020204030204" pitchFamily="49" charset="0"/>
              </a:rPr>
              <a:t>apk</a:t>
            </a:r>
            <a:r>
              <a:rPr lang="es-BO" altLang="es-BO" sz="1100" dirty="0">
                <a:solidFill>
                  <a:srgbClr val="6A8759"/>
                </a:solidFill>
                <a:latin typeface="Consolas" panose="020B0609020204030204" pitchFamily="49" charset="0"/>
              </a:rPr>
              <a:t>/res/</a:t>
            </a:r>
            <a:r>
              <a:rPr lang="es-BO" altLang="es-BO" sz="1100" dirty="0" err="1">
                <a:solidFill>
                  <a:srgbClr val="6A8759"/>
                </a:solidFill>
                <a:latin typeface="Consolas" panose="020B0609020204030204" pitchFamily="49" charset="0"/>
              </a:rPr>
              <a:t>android</a:t>
            </a:r>
            <a:r>
              <a:rPr lang="es-BO" altLang="es-BO" sz="11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br>
              <a:rPr lang="es-BO" altLang="es-BO" sz="11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s-BO" altLang="es-BO" sz="11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s-BO" altLang="es-BO" sz="1100" dirty="0" err="1">
                <a:solidFill>
                  <a:srgbClr val="BABABA"/>
                </a:solidFill>
                <a:latin typeface="Consolas" panose="020B0609020204030204" pitchFamily="49" charset="0"/>
              </a:rPr>
              <a:t>:id</a:t>
            </a:r>
            <a:r>
              <a:rPr lang="es-BO" altLang="es-BO" sz="1100" dirty="0">
                <a:solidFill>
                  <a:srgbClr val="6A8759"/>
                </a:solidFill>
                <a:latin typeface="Consolas" panose="020B0609020204030204" pitchFamily="49" charset="0"/>
              </a:rPr>
              <a:t>="@+id/</a:t>
            </a:r>
            <a:r>
              <a:rPr lang="es-BO" altLang="es-BO" sz="1100" dirty="0" err="1">
                <a:solidFill>
                  <a:srgbClr val="6A8759"/>
                </a:solidFill>
                <a:latin typeface="Consolas" panose="020B0609020204030204" pitchFamily="49" charset="0"/>
              </a:rPr>
              <a:t>rlListItemplay</a:t>
            </a:r>
            <a:r>
              <a:rPr lang="es-BO" altLang="es-BO" sz="11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br>
              <a:rPr lang="es-BO" altLang="es-BO" sz="11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s-BO" altLang="es-BO" sz="11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s-BO" altLang="es-BO" sz="1100" dirty="0" err="1">
                <a:solidFill>
                  <a:srgbClr val="BABABA"/>
                </a:solidFill>
                <a:latin typeface="Consolas" panose="020B0609020204030204" pitchFamily="49" charset="0"/>
              </a:rPr>
              <a:t>:layout_width</a:t>
            </a:r>
            <a:r>
              <a:rPr lang="es-BO" altLang="es-BO" sz="1100" dirty="0">
                <a:solidFill>
                  <a:srgbClr val="6A8759"/>
                </a:solidFill>
                <a:latin typeface="Consolas" panose="020B0609020204030204" pitchFamily="49" charset="0"/>
              </a:rPr>
              <a:t>="</a:t>
            </a:r>
            <a:r>
              <a:rPr lang="es-BO" altLang="es-BO" sz="1100" dirty="0" err="1">
                <a:solidFill>
                  <a:srgbClr val="6A8759"/>
                </a:solidFill>
                <a:latin typeface="Consolas" panose="020B0609020204030204" pitchFamily="49" charset="0"/>
              </a:rPr>
              <a:t>match_parent</a:t>
            </a:r>
            <a:r>
              <a:rPr lang="es-BO" altLang="es-BO" sz="11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br>
              <a:rPr lang="es-BO" altLang="es-BO" sz="11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s-BO" altLang="es-BO" sz="11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s-BO" altLang="es-BO" sz="1100" dirty="0" err="1">
                <a:solidFill>
                  <a:srgbClr val="BABABA"/>
                </a:solidFill>
                <a:latin typeface="Consolas" panose="020B0609020204030204" pitchFamily="49" charset="0"/>
              </a:rPr>
              <a:t>:layout_height</a:t>
            </a:r>
            <a:r>
              <a:rPr lang="es-BO" altLang="es-BO" sz="1100" dirty="0">
                <a:solidFill>
                  <a:srgbClr val="6A8759"/>
                </a:solidFill>
                <a:latin typeface="Consolas" panose="020B0609020204030204" pitchFamily="49" charset="0"/>
              </a:rPr>
              <a:t>="</a:t>
            </a:r>
            <a:r>
              <a:rPr lang="es-BO" altLang="es-BO" sz="1100" dirty="0" err="1">
                <a:solidFill>
                  <a:srgbClr val="6A8759"/>
                </a:solidFill>
                <a:latin typeface="Consolas" panose="020B0609020204030204" pitchFamily="49" charset="0"/>
              </a:rPr>
              <a:t>wrap_content</a:t>
            </a:r>
            <a:r>
              <a:rPr lang="es-BO" altLang="es-BO" sz="11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br>
              <a:rPr lang="es-BO" altLang="es-BO" sz="11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s-BO" altLang="es-BO" sz="11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s-BO" altLang="es-BO" sz="1100" dirty="0" err="1">
                <a:solidFill>
                  <a:srgbClr val="BABABA"/>
                </a:solidFill>
                <a:latin typeface="Consolas" panose="020B0609020204030204" pitchFamily="49" charset="0"/>
              </a:rPr>
              <a:t>:background</a:t>
            </a:r>
            <a:r>
              <a:rPr lang="es-BO" altLang="es-BO" sz="1100" dirty="0">
                <a:solidFill>
                  <a:srgbClr val="6A8759"/>
                </a:solidFill>
                <a:latin typeface="Consolas" panose="020B0609020204030204" pitchFamily="49" charset="0"/>
              </a:rPr>
              <a:t>="@color/</a:t>
            </a:r>
            <a:r>
              <a:rPr lang="es-BO" altLang="es-BO" sz="1100" dirty="0" err="1">
                <a:solidFill>
                  <a:srgbClr val="6A8759"/>
                </a:solidFill>
                <a:latin typeface="Consolas" panose="020B0609020204030204" pitchFamily="49" charset="0"/>
              </a:rPr>
              <a:t>verdeclaro</a:t>
            </a:r>
            <a:r>
              <a:rPr lang="es-BO" altLang="es-BO" sz="11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br>
              <a:rPr lang="es-BO" altLang="es-BO" sz="11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s-BO" altLang="es-BO" sz="11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s-BO" altLang="es-BO" sz="1100" dirty="0" err="1">
                <a:solidFill>
                  <a:srgbClr val="BABABA"/>
                </a:solidFill>
                <a:latin typeface="Consolas" panose="020B0609020204030204" pitchFamily="49" charset="0"/>
              </a:rPr>
              <a:t>:padding</a:t>
            </a:r>
            <a:r>
              <a:rPr lang="es-BO" altLang="es-BO" sz="1100" dirty="0">
                <a:solidFill>
                  <a:srgbClr val="6A8759"/>
                </a:solidFill>
                <a:latin typeface="Consolas" panose="020B0609020204030204" pitchFamily="49" charset="0"/>
              </a:rPr>
              <a:t>="12dp</a:t>
            </a:r>
            <a:r>
              <a:rPr lang="es-BO" altLang="es-BO" sz="1100" dirty="0" smtClean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es-BO" altLang="es-BO" sz="1100" dirty="0" smtClean="0">
                <a:solidFill>
                  <a:srgbClr val="E8BF6A"/>
                </a:solidFill>
                <a:latin typeface="Consolas" panose="020B0609020204030204" pitchFamily="49" charset="0"/>
              </a:rPr>
              <a:t>&gt;</a:t>
            </a:r>
            <a:r>
              <a:rPr lang="es-BO" altLang="es-BO" sz="1100" dirty="0">
                <a:solidFill>
                  <a:srgbClr val="E8BF6A"/>
                </a:solidFill>
                <a:latin typeface="Consolas" panose="020B0609020204030204" pitchFamily="49" charset="0"/>
              </a:rPr>
              <a:t/>
            </a:r>
            <a:br>
              <a:rPr lang="es-BO" altLang="es-BO" sz="11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s-BO" altLang="es-BO" sz="1100" dirty="0">
                <a:solidFill>
                  <a:srgbClr val="E8BF6A"/>
                </a:solidFill>
                <a:latin typeface="Consolas" panose="020B0609020204030204" pitchFamily="49" charset="0"/>
              </a:rPr>
              <a:t>&lt;</a:t>
            </a:r>
            <a:r>
              <a:rPr lang="es-BO" altLang="es-BO" sz="1100" dirty="0" err="1">
                <a:solidFill>
                  <a:srgbClr val="E8BF6A"/>
                </a:solidFill>
                <a:latin typeface="Consolas" panose="020B0609020204030204" pitchFamily="49" charset="0"/>
              </a:rPr>
              <a:t>TextView</a:t>
            </a:r>
            <a:r>
              <a:rPr lang="es-BO" altLang="es-BO" sz="1100" dirty="0">
                <a:solidFill>
                  <a:srgbClr val="E8BF6A"/>
                </a:solidFill>
                <a:latin typeface="Consolas" panose="020B0609020204030204" pitchFamily="49" charset="0"/>
              </a:rPr>
              <a:t/>
            </a:r>
            <a:br>
              <a:rPr lang="es-BO" altLang="es-BO" sz="11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s-BO" altLang="es-BO" sz="1100" dirty="0">
                <a:solidFill>
                  <a:srgbClr val="E8BF6A"/>
                </a:solidFill>
                <a:latin typeface="Consolas" panose="020B0609020204030204" pitchFamily="49" charset="0"/>
              </a:rPr>
              <a:t>    </a:t>
            </a:r>
            <a:r>
              <a:rPr lang="es-BO" altLang="es-BO" sz="11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s-BO" altLang="es-BO" sz="1100" dirty="0" err="1">
                <a:solidFill>
                  <a:srgbClr val="BABABA"/>
                </a:solidFill>
                <a:latin typeface="Consolas" panose="020B0609020204030204" pitchFamily="49" charset="0"/>
              </a:rPr>
              <a:t>:id</a:t>
            </a:r>
            <a:r>
              <a:rPr lang="es-BO" altLang="es-BO" sz="1100" dirty="0">
                <a:solidFill>
                  <a:srgbClr val="6A8759"/>
                </a:solidFill>
                <a:latin typeface="Consolas" panose="020B0609020204030204" pitchFamily="49" charset="0"/>
              </a:rPr>
              <a:t>="@+id/tvImage1"</a:t>
            </a:r>
            <a:br>
              <a:rPr lang="es-BO" altLang="es-BO" sz="11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s-BO" altLang="es-BO" sz="1100" dirty="0">
                <a:solidFill>
                  <a:srgbClr val="6A8759"/>
                </a:solidFill>
                <a:latin typeface="Consolas" panose="020B0609020204030204" pitchFamily="49" charset="0"/>
              </a:rPr>
              <a:t>    </a:t>
            </a:r>
            <a:r>
              <a:rPr lang="es-BO" altLang="es-BO" sz="11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s-BO" altLang="es-BO" sz="1100" dirty="0" err="1">
                <a:solidFill>
                  <a:srgbClr val="BABABA"/>
                </a:solidFill>
                <a:latin typeface="Consolas" panose="020B0609020204030204" pitchFamily="49" charset="0"/>
              </a:rPr>
              <a:t>:layout_width</a:t>
            </a:r>
            <a:r>
              <a:rPr lang="es-BO" altLang="es-BO" sz="1100" dirty="0">
                <a:solidFill>
                  <a:srgbClr val="6A8759"/>
                </a:solidFill>
                <a:latin typeface="Consolas" panose="020B0609020204030204" pitchFamily="49" charset="0"/>
              </a:rPr>
              <a:t>="240dp"</a:t>
            </a:r>
            <a:br>
              <a:rPr lang="es-BO" altLang="es-BO" sz="11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s-BO" altLang="es-BO" sz="1100" dirty="0">
                <a:solidFill>
                  <a:srgbClr val="6A8759"/>
                </a:solidFill>
                <a:latin typeface="Consolas" panose="020B0609020204030204" pitchFamily="49" charset="0"/>
              </a:rPr>
              <a:t>    </a:t>
            </a:r>
            <a:r>
              <a:rPr lang="es-BO" altLang="es-BO" sz="11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s-BO" altLang="es-BO" sz="1100" dirty="0" err="1">
                <a:solidFill>
                  <a:srgbClr val="BABABA"/>
                </a:solidFill>
                <a:latin typeface="Consolas" panose="020B0609020204030204" pitchFamily="49" charset="0"/>
              </a:rPr>
              <a:t>:layout_height</a:t>
            </a:r>
            <a:r>
              <a:rPr lang="es-BO" altLang="es-BO" sz="1100" dirty="0">
                <a:solidFill>
                  <a:srgbClr val="6A8759"/>
                </a:solidFill>
                <a:latin typeface="Consolas" panose="020B0609020204030204" pitchFamily="49" charset="0"/>
              </a:rPr>
              <a:t>="</a:t>
            </a:r>
            <a:r>
              <a:rPr lang="es-BO" altLang="es-BO" sz="1100" dirty="0" err="1">
                <a:solidFill>
                  <a:srgbClr val="6A8759"/>
                </a:solidFill>
                <a:latin typeface="Consolas" panose="020B0609020204030204" pitchFamily="49" charset="0"/>
              </a:rPr>
              <a:t>wrap_content</a:t>
            </a:r>
            <a:r>
              <a:rPr lang="es-BO" altLang="es-BO" sz="11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br>
              <a:rPr lang="es-BO" altLang="es-BO" sz="11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s-BO" altLang="es-BO" sz="1100" dirty="0">
                <a:solidFill>
                  <a:srgbClr val="6A8759"/>
                </a:solidFill>
                <a:latin typeface="Consolas" panose="020B0609020204030204" pitchFamily="49" charset="0"/>
              </a:rPr>
              <a:t>    </a:t>
            </a:r>
            <a:r>
              <a:rPr lang="es-BO" altLang="es-BO" sz="11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s-BO" altLang="es-BO" sz="1100" dirty="0" err="1">
                <a:solidFill>
                  <a:srgbClr val="BABABA"/>
                </a:solidFill>
                <a:latin typeface="Consolas" panose="020B0609020204030204" pitchFamily="49" charset="0"/>
              </a:rPr>
              <a:t>:text</a:t>
            </a:r>
            <a:r>
              <a:rPr lang="es-BO" altLang="es-BO" sz="1100" dirty="0">
                <a:solidFill>
                  <a:srgbClr val="6A8759"/>
                </a:solidFill>
                <a:latin typeface="Consolas" panose="020B0609020204030204" pitchFamily="49" charset="0"/>
              </a:rPr>
              <a:t>="@</a:t>
            </a:r>
            <a:r>
              <a:rPr lang="es-BO" altLang="es-BO" sz="1100" dirty="0" err="1">
                <a:solidFill>
                  <a:srgbClr val="6A8759"/>
                </a:solidFill>
                <a:latin typeface="Consolas" panose="020B0609020204030204" pitchFamily="49" charset="0"/>
              </a:rPr>
              <a:t>string</a:t>
            </a:r>
            <a:r>
              <a:rPr lang="es-BO" altLang="es-BO" sz="1100" dirty="0">
                <a:solidFill>
                  <a:srgbClr val="6A8759"/>
                </a:solidFill>
                <a:latin typeface="Consolas" panose="020B0609020204030204" pitchFamily="49" charset="0"/>
              </a:rPr>
              <a:t>/</a:t>
            </a:r>
            <a:r>
              <a:rPr lang="es-BO" altLang="es-BO" sz="1100" dirty="0" err="1">
                <a:solidFill>
                  <a:srgbClr val="6A8759"/>
                </a:solidFill>
                <a:latin typeface="Consolas" panose="020B0609020204030204" pitchFamily="49" charset="0"/>
              </a:rPr>
              <a:t>canada</a:t>
            </a:r>
            <a:r>
              <a:rPr lang="es-BO" altLang="es-BO" sz="11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br>
              <a:rPr lang="es-BO" altLang="es-BO" sz="11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s-BO" altLang="es-BO" sz="1100" dirty="0">
                <a:solidFill>
                  <a:srgbClr val="6A8759"/>
                </a:solidFill>
                <a:latin typeface="Consolas" panose="020B0609020204030204" pitchFamily="49" charset="0"/>
              </a:rPr>
              <a:t>    </a:t>
            </a:r>
            <a:r>
              <a:rPr lang="es-BO" altLang="es-BO" sz="11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s-BO" altLang="es-BO" sz="1100" dirty="0" err="1">
                <a:solidFill>
                  <a:srgbClr val="BABABA"/>
                </a:solidFill>
                <a:latin typeface="Consolas" panose="020B0609020204030204" pitchFamily="49" charset="0"/>
              </a:rPr>
              <a:t>:layout_marginStart</a:t>
            </a:r>
            <a:r>
              <a:rPr lang="es-BO" altLang="es-BO" sz="1100" dirty="0">
                <a:solidFill>
                  <a:srgbClr val="6A8759"/>
                </a:solidFill>
                <a:latin typeface="Consolas" panose="020B0609020204030204" pitchFamily="49" charset="0"/>
              </a:rPr>
              <a:t>="5dp"</a:t>
            </a:r>
            <a:br>
              <a:rPr lang="es-BO" altLang="es-BO" sz="11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s-BO" altLang="es-BO" sz="1100" dirty="0">
                <a:solidFill>
                  <a:srgbClr val="6A8759"/>
                </a:solidFill>
                <a:latin typeface="Consolas" panose="020B0609020204030204" pitchFamily="49" charset="0"/>
              </a:rPr>
              <a:t>    </a:t>
            </a:r>
            <a:r>
              <a:rPr lang="es-BO" altLang="es-BO" sz="11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s-BO" altLang="es-BO" sz="1100" dirty="0" err="1">
                <a:solidFill>
                  <a:srgbClr val="BABABA"/>
                </a:solidFill>
                <a:latin typeface="Consolas" panose="020B0609020204030204" pitchFamily="49" charset="0"/>
              </a:rPr>
              <a:t>:layout_centerVertical</a:t>
            </a:r>
            <a:r>
              <a:rPr lang="es-BO" altLang="es-BO" sz="1100" dirty="0">
                <a:solidFill>
                  <a:srgbClr val="6A8759"/>
                </a:solidFill>
                <a:latin typeface="Consolas" panose="020B0609020204030204" pitchFamily="49" charset="0"/>
              </a:rPr>
              <a:t>="true"</a:t>
            </a:r>
            <a:br>
              <a:rPr lang="es-BO" altLang="es-BO" sz="11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s-BO" altLang="es-BO" sz="1100" dirty="0">
                <a:solidFill>
                  <a:srgbClr val="6A8759"/>
                </a:solidFill>
                <a:latin typeface="Consolas" panose="020B0609020204030204" pitchFamily="49" charset="0"/>
              </a:rPr>
              <a:t>    </a:t>
            </a:r>
            <a:r>
              <a:rPr lang="es-BO" altLang="es-BO" sz="11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s-BO" altLang="es-BO" sz="1100" dirty="0" err="1">
                <a:solidFill>
                  <a:srgbClr val="BABABA"/>
                </a:solidFill>
                <a:latin typeface="Consolas" panose="020B0609020204030204" pitchFamily="49" charset="0"/>
              </a:rPr>
              <a:t>:padding</a:t>
            </a:r>
            <a:r>
              <a:rPr lang="es-BO" altLang="es-BO" sz="1100" dirty="0">
                <a:solidFill>
                  <a:srgbClr val="6A8759"/>
                </a:solidFill>
                <a:latin typeface="Consolas" panose="020B0609020204030204" pitchFamily="49" charset="0"/>
              </a:rPr>
              <a:t>="15dp"</a:t>
            </a:r>
            <a:br>
              <a:rPr lang="es-BO" altLang="es-BO" sz="11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s-BO" altLang="es-BO" sz="1100" dirty="0">
                <a:solidFill>
                  <a:srgbClr val="6A8759"/>
                </a:solidFill>
                <a:latin typeface="Consolas" panose="020B0609020204030204" pitchFamily="49" charset="0"/>
              </a:rPr>
              <a:t>    </a:t>
            </a:r>
            <a:r>
              <a:rPr lang="es-BO" altLang="es-BO" sz="11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s-BO" altLang="es-BO" sz="1100" dirty="0" err="1">
                <a:solidFill>
                  <a:srgbClr val="BABABA"/>
                </a:solidFill>
                <a:latin typeface="Consolas" panose="020B0609020204030204" pitchFamily="49" charset="0"/>
              </a:rPr>
              <a:t>:textColor</a:t>
            </a:r>
            <a:r>
              <a:rPr lang="es-BO" altLang="es-BO" sz="1100" dirty="0">
                <a:solidFill>
                  <a:srgbClr val="6A8759"/>
                </a:solidFill>
                <a:latin typeface="Consolas" panose="020B0609020204030204" pitchFamily="49" charset="0"/>
              </a:rPr>
              <a:t>="@color/blanco"</a:t>
            </a:r>
            <a:br>
              <a:rPr lang="es-BO" altLang="es-BO" sz="11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s-BO" altLang="es-BO" sz="1100" dirty="0">
                <a:solidFill>
                  <a:srgbClr val="6A8759"/>
                </a:solidFill>
                <a:latin typeface="Consolas" panose="020B0609020204030204" pitchFamily="49" charset="0"/>
              </a:rPr>
              <a:t>    </a:t>
            </a:r>
            <a:r>
              <a:rPr lang="es-BO" altLang="es-BO" sz="11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s-BO" altLang="es-BO" sz="1100" dirty="0" err="1">
                <a:solidFill>
                  <a:srgbClr val="BABABA"/>
                </a:solidFill>
                <a:latin typeface="Consolas" panose="020B0609020204030204" pitchFamily="49" charset="0"/>
              </a:rPr>
              <a:t>:textSize</a:t>
            </a:r>
            <a:r>
              <a:rPr lang="es-BO" altLang="es-BO" sz="1100" dirty="0">
                <a:solidFill>
                  <a:srgbClr val="6A8759"/>
                </a:solidFill>
                <a:latin typeface="Consolas" panose="020B0609020204030204" pitchFamily="49" charset="0"/>
              </a:rPr>
              <a:t>="20sp"</a:t>
            </a:r>
            <a:r>
              <a:rPr lang="es-BO" altLang="es-BO" sz="1100" dirty="0">
                <a:solidFill>
                  <a:srgbClr val="E8BF6A"/>
                </a:solidFill>
                <a:latin typeface="Consolas" panose="020B0609020204030204" pitchFamily="49" charset="0"/>
              </a:rPr>
              <a:t>/&gt;</a:t>
            </a:r>
            <a:br>
              <a:rPr lang="es-BO" altLang="es-BO" sz="11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s-BO" altLang="es-BO" sz="1100" dirty="0" smtClean="0">
                <a:solidFill>
                  <a:srgbClr val="E8BF6A"/>
                </a:solidFill>
                <a:latin typeface="Consolas" panose="020B0609020204030204" pitchFamily="49" charset="0"/>
              </a:rPr>
              <a:t>       </a:t>
            </a:r>
            <a:r>
              <a:rPr lang="es-BO" altLang="es-BO" sz="1100" dirty="0">
                <a:solidFill>
                  <a:srgbClr val="E8BF6A"/>
                </a:solidFill>
                <a:latin typeface="Consolas" panose="020B0609020204030204" pitchFamily="49" charset="0"/>
              </a:rPr>
              <a:t>&lt;</a:t>
            </a:r>
            <a:r>
              <a:rPr lang="es-BO" altLang="es-BO" sz="1100" dirty="0" err="1">
                <a:solidFill>
                  <a:srgbClr val="E8BF6A"/>
                </a:solidFill>
                <a:latin typeface="Consolas" panose="020B0609020204030204" pitchFamily="49" charset="0"/>
              </a:rPr>
              <a:t>de.hdodenhof.circleimageview.CircleImageView</a:t>
            </a:r>
            <a:r>
              <a:rPr lang="es-BO" altLang="es-BO" sz="1100" dirty="0">
                <a:solidFill>
                  <a:srgbClr val="E8BF6A"/>
                </a:solidFill>
                <a:latin typeface="Consolas" panose="020B0609020204030204" pitchFamily="49" charset="0"/>
              </a:rPr>
              <a:t/>
            </a:r>
            <a:br>
              <a:rPr lang="es-BO" altLang="es-BO" sz="11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s-BO" altLang="es-BO" sz="1100" dirty="0">
                <a:solidFill>
                  <a:srgbClr val="E8BF6A"/>
                </a:solidFill>
                <a:latin typeface="Consolas" panose="020B0609020204030204" pitchFamily="49" charset="0"/>
              </a:rPr>
              <a:t>        </a:t>
            </a:r>
            <a:r>
              <a:rPr lang="es-BO" altLang="es-BO" sz="11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s-BO" altLang="es-BO" sz="1100" dirty="0" err="1">
                <a:solidFill>
                  <a:srgbClr val="BABABA"/>
                </a:solidFill>
                <a:latin typeface="Consolas" panose="020B0609020204030204" pitchFamily="49" charset="0"/>
              </a:rPr>
              <a:t>:id</a:t>
            </a:r>
            <a:r>
              <a:rPr lang="es-BO" altLang="es-BO" sz="1100" dirty="0">
                <a:solidFill>
                  <a:srgbClr val="6A8759"/>
                </a:solidFill>
                <a:latin typeface="Consolas" panose="020B0609020204030204" pitchFamily="49" charset="0"/>
              </a:rPr>
              <a:t>="@+id/reproducir"</a:t>
            </a:r>
            <a:br>
              <a:rPr lang="es-BO" altLang="es-BO" sz="11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s-BO" altLang="es-BO" sz="1100" dirty="0">
                <a:solidFill>
                  <a:srgbClr val="6A8759"/>
                </a:solidFill>
                <a:latin typeface="Consolas" panose="020B0609020204030204" pitchFamily="49" charset="0"/>
              </a:rPr>
              <a:t>        </a:t>
            </a:r>
            <a:r>
              <a:rPr lang="es-BO" altLang="es-BO" sz="11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s-BO" altLang="es-BO" sz="1100" dirty="0" err="1">
                <a:solidFill>
                  <a:srgbClr val="BABABA"/>
                </a:solidFill>
                <a:latin typeface="Consolas" panose="020B0609020204030204" pitchFamily="49" charset="0"/>
              </a:rPr>
              <a:t>:layout_width</a:t>
            </a:r>
            <a:r>
              <a:rPr lang="es-BO" altLang="es-BO" sz="1100" dirty="0">
                <a:solidFill>
                  <a:srgbClr val="6A8759"/>
                </a:solidFill>
                <a:latin typeface="Consolas" panose="020B0609020204030204" pitchFamily="49" charset="0"/>
              </a:rPr>
              <a:t>="60dp"</a:t>
            </a:r>
            <a:br>
              <a:rPr lang="es-BO" altLang="es-BO" sz="11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s-BO" altLang="es-BO" sz="1100" dirty="0">
                <a:solidFill>
                  <a:srgbClr val="6A8759"/>
                </a:solidFill>
                <a:latin typeface="Consolas" panose="020B0609020204030204" pitchFamily="49" charset="0"/>
              </a:rPr>
              <a:t>        </a:t>
            </a:r>
            <a:r>
              <a:rPr lang="es-BO" altLang="es-BO" sz="11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s-BO" altLang="es-BO" sz="1100" dirty="0" err="1">
                <a:solidFill>
                  <a:srgbClr val="BABABA"/>
                </a:solidFill>
                <a:latin typeface="Consolas" panose="020B0609020204030204" pitchFamily="49" charset="0"/>
              </a:rPr>
              <a:t>:layout_height</a:t>
            </a:r>
            <a:r>
              <a:rPr lang="es-BO" altLang="es-BO" sz="1100" dirty="0">
                <a:solidFill>
                  <a:srgbClr val="6A8759"/>
                </a:solidFill>
                <a:latin typeface="Consolas" panose="020B0609020204030204" pitchFamily="49" charset="0"/>
              </a:rPr>
              <a:t>="60dp"</a:t>
            </a:r>
            <a:br>
              <a:rPr lang="es-BO" altLang="es-BO" sz="11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s-BO" altLang="es-BO" sz="1100" dirty="0">
                <a:solidFill>
                  <a:srgbClr val="6A8759"/>
                </a:solidFill>
                <a:latin typeface="Consolas" panose="020B0609020204030204" pitchFamily="49" charset="0"/>
              </a:rPr>
              <a:t>        </a:t>
            </a:r>
            <a:r>
              <a:rPr lang="es-BO" altLang="es-BO" sz="11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s-BO" altLang="es-BO" sz="1100" dirty="0" err="1">
                <a:solidFill>
                  <a:srgbClr val="BABABA"/>
                </a:solidFill>
                <a:latin typeface="Consolas" panose="020B0609020204030204" pitchFamily="49" charset="0"/>
              </a:rPr>
              <a:t>:layout_marginLeft</a:t>
            </a:r>
            <a:r>
              <a:rPr lang="es-BO" altLang="es-BO" sz="1100" dirty="0">
                <a:solidFill>
                  <a:srgbClr val="6A8759"/>
                </a:solidFill>
                <a:latin typeface="Consolas" panose="020B0609020204030204" pitchFamily="49" charset="0"/>
              </a:rPr>
              <a:t>="220dp"</a:t>
            </a:r>
            <a:br>
              <a:rPr lang="es-BO" altLang="es-BO" sz="11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s-BO" altLang="es-BO" sz="1100" dirty="0">
                <a:solidFill>
                  <a:srgbClr val="6A8759"/>
                </a:solidFill>
                <a:latin typeface="Consolas" panose="020B0609020204030204" pitchFamily="49" charset="0"/>
              </a:rPr>
              <a:t>        </a:t>
            </a:r>
            <a:r>
              <a:rPr lang="es-BO" altLang="es-BO" sz="11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s-BO" altLang="es-BO" sz="1100" dirty="0" err="1">
                <a:solidFill>
                  <a:srgbClr val="BABABA"/>
                </a:solidFill>
                <a:latin typeface="Consolas" panose="020B0609020204030204" pitchFamily="49" charset="0"/>
              </a:rPr>
              <a:t>:src</a:t>
            </a:r>
            <a:r>
              <a:rPr lang="es-BO" altLang="es-BO" sz="1100" dirty="0">
                <a:solidFill>
                  <a:srgbClr val="6A8759"/>
                </a:solidFill>
                <a:latin typeface="Consolas" panose="020B0609020204030204" pitchFamily="49" charset="0"/>
              </a:rPr>
              <a:t>="@</a:t>
            </a:r>
            <a:r>
              <a:rPr lang="es-BO" altLang="es-BO" sz="1100" dirty="0" err="1">
                <a:solidFill>
                  <a:srgbClr val="6A8759"/>
                </a:solidFill>
                <a:latin typeface="Consolas" panose="020B0609020204030204" pitchFamily="49" charset="0"/>
              </a:rPr>
              <a:t>mipmap</a:t>
            </a:r>
            <a:r>
              <a:rPr lang="es-BO" altLang="es-BO" sz="1100" dirty="0">
                <a:solidFill>
                  <a:srgbClr val="6A8759"/>
                </a:solidFill>
                <a:latin typeface="Consolas" panose="020B0609020204030204" pitchFamily="49" charset="0"/>
              </a:rPr>
              <a:t>/</a:t>
            </a:r>
            <a:r>
              <a:rPr lang="es-BO" altLang="es-BO" sz="1100" dirty="0" err="1">
                <a:solidFill>
                  <a:srgbClr val="6A8759"/>
                </a:solidFill>
                <a:latin typeface="Consolas" panose="020B0609020204030204" pitchFamily="49" charset="0"/>
              </a:rPr>
              <a:t>ic_launcher</a:t>
            </a:r>
            <a:r>
              <a:rPr lang="es-BO" altLang="es-BO" sz="1100" dirty="0" smtClean="0">
                <a:solidFill>
                  <a:srgbClr val="6A8759"/>
                </a:solidFill>
                <a:latin typeface="Consolas" panose="020B0609020204030204" pitchFamily="49" charset="0"/>
              </a:rPr>
              <a:t>"        </a:t>
            </a:r>
            <a:r>
              <a:rPr lang="es-BO" altLang="es-BO" sz="1100" dirty="0" smtClean="0">
                <a:solidFill>
                  <a:srgbClr val="E8BF6A"/>
                </a:solidFill>
                <a:latin typeface="Consolas" panose="020B0609020204030204" pitchFamily="49" charset="0"/>
              </a:rPr>
              <a:t>/&gt;</a:t>
            </a:r>
            <a:r>
              <a:rPr lang="es-BO" altLang="es-BO" sz="1100" dirty="0">
                <a:solidFill>
                  <a:srgbClr val="E8BF6A"/>
                </a:solidFill>
                <a:latin typeface="Consolas" panose="020B0609020204030204" pitchFamily="49" charset="0"/>
              </a:rPr>
              <a:t/>
            </a:r>
            <a:br>
              <a:rPr lang="es-BO" altLang="es-BO" sz="11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s-BO" altLang="es-BO" sz="1100" dirty="0">
                <a:solidFill>
                  <a:srgbClr val="E8BF6A"/>
                </a:solidFill>
                <a:latin typeface="Consolas" panose="020B0609020204030204" pitchFamily="49" charset="0"/>
              </a:rPr>
              <a:t>    </a:t>
            </a:r>
            <a:r>
              <a:rPr lang="es-BO" altLang="es-BO" sz="1100" dirty="0" smtClean="0">
                <a:solidFill>
                  <a:srgbClr val="E8BF6A"/>
                </a:solidFill>
                <a:latin typeface="Consolas" panose="020B0609020204030204" pitchFamily="49" charset="0"/>
              </a:rPr>
              <a:t>   &lt;</a:t>
            </a:r>
            <a:r>
              <a:rPr lang="es-BO" altLang="es-BO" sz="1100" dirty="0" err="1">
                <a:solidFill>
                  <a:srgbClr val="E8BF6A"/>
                </a:solidFill>
                <a:latin typeface="Consolas" panose="020B0609020204030204" pitchFamily="49" charset="0"/>
              </a:rPr>
              <a:t>de.hdodenhof.circleimageview.CircleImageView</a:t>
            </a:r>
            <a:r>
              <a:rPr lang="es-BO" altLang="es-BO" sz="1100" dirty="0">
                <a:solidFill>
                  <a:srgbClr val="E8BF6A"/>
                </a:solidFill>
                <a:latin typeface="Consolas" panose="020B0609020204030204" pitchFamily="49" charset="0"/>
              </a:rPr>
              <a:t/>
            </a:r>
            <a:br>
              <a:rPr lang="es-BO" altLang="es-BO" sz="11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s-BO" altLang="es-BO" sz="1100" dirty="0">
                <a:solidFill>
                  <a:srgbClr val="E8BF6A"/>
                </a:solidFill>
                <a:latin typeface="Consolas" panose="020B0609020204030204" pitchFamily="49" charset="0"/>
              </a:rPr>
              <a:t>        </a:t>
            </a:r>
            <a:r>
              <a:rPr lang="es-BO" altLang="es-BO" sz="11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s-BO" altLang="es-BO" sz="1100" dirty="0" err="1">
                <a:solidFill>
                  <a:srgbClr val="BABABA"/>
                </a:solidFill>
                <a:latin typeface="Consolas" panose="020B0609020204030204" pitchFamily="49" charset="0"/>
              </a:rPr>
              <a:t>:id</a:t>
            </a:r>
            <a:r>
              <a:rPr lang="es-BO" altLang="es-BO" sz="1100" dirty="0">
                <a:solidFill>
                  <a:srgbClr val="6A8759"/>
                </a:solidFill>
                <a:latin typeface="Consolas" panose="020B0609020204030204" pitchFamily="49" charset="0"/>
              </a:rPr>
              <a:t>="@+id/pausa"</a:t>
            </a:r>
            <a:br>
              <a:rPr lang="es-BO" altLang="es-BO" sz="11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s-BO" altLang="es-BO" sz="1100" dirty="0">
                <a:solidFill>
                  <a:srgbClr val="6A8759"/>
                </a:solidFill>
                <a:latin typeface="Consolas" panose="020B0609020204030204" pitchFamily="49" charset="0"/>
              </a:rPr>
              <a:t>        </a:t>
            </a:r>
            <a:r>
              <a:rPr lang="es-BO" altLang="es-BO" sz="11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s-BO" altLang="es-BO" sz="1100" dirty="0" err="1">
                <a:solidFill>
                  <a:srgbClr val="BABABA"/>
                </a:solidFill>
                <a:latin typeface="Consolas" panose="020B0609020204030204" pitchFamily="49" charset="0"/>
              </a:rPr>
              <a:t>:layout_width</a:t>
            </a:r>
            <a:r>
              <a:rPr lang="es-BO" altLang="es-BO" sz="1100" dirty="0">
                <a:solidFill>
                  <a:srgbClr val="6A8759"/>
                </a:solidFill>
                <a:latin typeface="Consolas" panose="020B0609020204030204" pitchFamily="49" charset="0"/>
              </a:rPr>
              <a:t>="60dp"</a:t>
            </a:r>
            <a:br>
              <a:rPr lang="es-BO" altLang="es-BO" sz="11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s-BO" altLang="es-BO" sz="1100" dirty="0">
                <a:solidFill>
                  <a:srgbClr val="6A8759"/>
                </a:solidFill>
                <a:latin typeface="Consolas" panose="020B0609020204030204" pitchFamily="49" charset="0"/>
              </a:rPr>
              <a:t>        </a:t>
            </a:r>
            <a:r>
              <a:rPr lang="es-BO" altLang="es-BO" sz="11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s-BO" altLang="es-BO" sz="1100" dirty="0" err="1">
                <a:solidFill>
                  <a:srgbClr val="BABABA"/>
                </a:solidFill>
                <a:latin typeface="Consolas" panose="020B0609020204030204" pitchFamily="49" charset="0"/>
              </a:rPr>
              <a:t>:layout_height</a:t>
            </a:r>
            <a:r>
              <a:rPr lang="es-BO" altLang="es-BO" sz="1100" dirty="0">
                <a:solidFill>
                  <a:srgbClr val="6A8759"/>
                </a:solidFill>
                <a:latin typeface="Consolas" panose="020B0609020204030204" pitchFamily="49" charset="0"/>
              </a:rPr>
              <a:t>="60dp"</a:t>
            </a:r>
            <a:br>
              <a:rPr lang="es-BO" altLang="es-BO" sz="11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s-BO" altLang="es-BO" sz="1100" dirty="0">
                <a:solidFill>
                  <a:srgbClr val="6A8759"/>
                </a:solidFill>
                <a:latin typeface="Consolas" panose="020B0609020204030204" pitchFamily="49" charset="0"/>
              </a:rPr>
              <a:t>        </a:t>
            </a:r>
            <a:r>
              <a:rPr lang="es-BO" altLang="es-BO" sz="11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s-BO" altLang="es-BO" sz="1100" dirty="0" err="1">
                <a:solidFill>
                  <a:srgbClr val="BABABA"/>
                </a:solidFill>
                <a:latin typeface="Consolas" panose="020B0609020204030204" pitchFamily="49" charset="0"/>
              </a:rPr>
              <a:t>:src</a:t>
            </a:r>
            <a:r>
              <a:rPr lang="es-BO" altLang="es-BO" sz="1100" dirty="0">
                <a:solidFill>
                  <a:srgbClr val="6A8759"/>
                </a:solidFill>
                <a:latin typeface="Consolas" panose="020B0609020204030204" pitchFamily="49" charset="0"/>
              </a:rPr>
              <a:t>="@</a:t>
            </a:r>
            <a:r>
              <a:rPr lang="es-BO" altLang="es-BO" sz="1100" dirty="0" err="1">
                <a:solidFill>
                  <a:srgbClr val="6A8759"/>
                </a:solidFill>
                <a:latin typeface="Consolas" panose="020B0609020204030204" pitchFamily="49" charset="0"/>
              </a:rPr>
              <a:t>mipmap</a:t>
            </a:r>
            <a:r>
              <a:rPr lang="es-BO" altLang="es-BO" sz="1100" dirty="0">
                <a:solidFill>
                  <a:srgbClr val="6A8759"/>
                </a:solidFill>
                <a:latin typeface="Consolas" panose="020B0609020204030204" pitchFamily="49" charset="0"/>
              </a:rPr>
              <a:t>/</a:t>
            </a:r>
            <a:r>
              <a:rPr lang="es-BO" altLang="es-BO" sz="1100" dirty="0" err="1">
                <a:solidFill>
                  <a:srgbClr val="6A8759"/>
                </a:solidFill>
                <a:latin typeface="Consolas" panose="020B0609020204030204" pitchFamily="49" charset="0"/>
              </a:rPr>
              <a:t>ic_launcher</a:t>
            </a:r>
            <a:r>
              <a:rPr lang="es-BO" altLang="es-BO" sz="11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br>
              <a:rPr lang="es-BO" altLang="es-BO" sz="11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s-BO" altLang="es-BO" sz="1100" dirty="0">
                <a:solidFill>
                  <a:srgbClr val="6A8759"/>
                </a:solidFill>
                <a:latin typeface="Consolas" panose="020B0609020204030204" pitchFamily="49" charset="0"/>
              </a:rPr>
              <a:t>        </a:t>
            </a:r>
            <a:r>
              <a:rPr lang="es-BO" altLang="es-BO" sz="11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s-BO" altLang="es-BO" sz="1100" dirty="0" err="1">
                <a:solidFill>
                  <a:srgbClr val="BABABA"/>
                </a:solidFill>
                <a:latin typeface="Consolas" panose="020B0609020204030204" pitchFamily="49" charset="0"/>
              </a:rPr>
              <a:t>:layout_marginLeft</a:t>
            </a:r>
            <a:r>
              <a:rPr lang="es-BO" altLang="es-BO" sz="1100" dirty="0">
                <a:solidFill>
                  <a:srgbClr val="6A8759"/>
                </a:solidFill>
                <a:latin typeface="Consolas" panose="020B0609020204030204" pitchFamily="49" charset="0"/>
              </a:rPr>
              <a:t>="220dp</a:t>
            </a:r>
            <a:r>
              <a:rPr lang="es-BO" altLang="es-BO" sz="1100" dirty="0" smtClean="0">
                <a:solidFill>
                  <a:srgbClr val="6A8759"/>
                </a:solidFill>
                <a:latin typeface="Consolas" panose="020B0609020204030204" pitchFamily="49" charset="0"/>
              </a:rPr>
              <a:t>"      </a:t>
            </a:r>
            <a:r>
              <a:rPr lang="es-BO" altLang="es-BO" sz="1100" dirty="0">
                <a:solidFill>
                  <a:srgbClr val="E8BF6A"/>
                </a:solidFill>
                <a:latin typeface="Consolas" panose="020B0609020204030204" pitchFamily="49" charset="0"/>
              </a:rPr>
              <a:t>/&gt;</a:t>
            </a:r>
            <a:br>
              <a:rPr lang="es-BO" altLang="es-BO" sz="11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s-BO" altLang="es-BO" sz="1100" dirty="0" smtClean="0">
                <a:solidFill>
                  <a:srgbClr val="E8BF6A"/>
                </a:solidFill>
                <a:latin typeface="Consolas" panose="020B0609020204030204" pitchFamily="49" charset="0"/>
              </a:rPr>
              <a:t>        </a:t>
            </a:r>
            <a:r>
              <a:rPr lang="es-BO" altLang="es-BO" sz="1100" dirty="0">
                <a:solidFill>
                  <a:srgbClr val="E8BF6A"/>
                </a:solidFill>
                <a:latin typeface="Consolas" panose="020B0609020204030204" pitchFamily="49" charset="0"/>
              </a:rPr>
              <a:t>&lt;</a:t>
            </a:r>
            <a:r>
              <a:rPr lang="es-BO" altLang="es-BO" sz="1100" dirty="0" err="1">
                <a:solidFill>
                  <a:srgbClr val="E8BF6A"/>
                </a:solidFill>
                <a:latin typeface="Consolas" panose="020B0609020204030204" pitchFamily="49" charset="0"/>
              </a:rPr>
              <a:t>de.hdodenhof.circleimageview.CircleImageView</a:t>
            </a:r>
            <a:r>
              <a:rPr lang="es-BO" altLang="es-BO" sz="1100" dirty="0">
                <a:solidFill>
                  <a:srgbClr val="E8BF6A"/>
                </a:solidFill>
                <a:latin typeface="Consolas" panose="020B0609020204030204" pitchFamily="49" charset="0"/>
              </a:rPr>
              <a:t/>
            </a:r>
            <a:br>
              <a:rPr lang="es-BO" altLang="es-BO" sz="11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s-BO" altLang="es-BO" sz="1100" dirty="0">
                <a:solidFill>
                  <a:srgbClr val="E8BF6A"/>
                </a:solidFill>
                <a:latin typeface="Consolas" panose="020B0609020204030204" pitchFamily="49" charset="0"/>
              </a:rPr>
              <a:t>        </a:t>
            </a:r>
            <a:r>
              <a:rPr lang="es-BO" altLang="es-BO" sz="11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s-BO" altLang="es-BO" sz="1100" dirty="0" err="1">
                <a:solidFill>
                  <a:srgbClr val="BABABA"/>
                </a:solidFill>
                <a:latin typeface="Consolas" panose="020B0609020204030204" pitchFamily="49" charset="0"/>
              </a:rPr>
              <a:t>:id</a:t>
            </a:r>
            <a:r>
              <a:rPr lang="es-BO" altLang="es-BO" sz="1100" dirty="0">
                <a:solidFill>
                  <a:srgbClr val="6A8759"/>
                </a:solidFill>
                <a:latin typeface="Consolas" panose="020B0609020204030204" pitchFamily="49" charset="0"/>
              </a:rPr>
              <a:t>="@+id/apagar"</a:t>
            </a:r>
            <a:br>
              <a:rPr lang="es-BO" altLang="es-BO" sz="11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s-BO" altLang="es-BO" sz="1100" dirty="0">
                <a:solidFill>
                  <a:srgbClr val="6A8759"/>
                </a:solidFill>
                <a:latin typeface="Consolas" panose="020B0609020204030204" pitchFamily="49" charset="0"/>
              </a:rPr>
              <a:t>        </a:t>
            </a:r>
            <a:r>
              <a:rPr lang="es-BO" altLang="es-BO" sz="11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s-BO" altLang="es-BO" sz="1100" dirty="0" err="1">
                <a:solidFill>
                  <a:srgbClr val="BABABA"/>
                </a:solidFill>
                <a:latin typeface="Consolas" panose="020B0609020204030204" pitchFamily="49" charset="0"/>
              </a:rPr>
              <a:t>:layout_width</a:t>
            </a:r>
            <a:r>
              <a:rPr lang="es-BO" altLang="es-BO" sz="1100" dirty="0">
                <a:solidFill>
                  <a:srgbClr val="6A8759"/>
                </a:solidFill>
                <a:latin typeface="Consolas" panose="020B0609020204030204" pitchFamily="49" charset="0"/>
              </a:rPr>
              <a:t>="60dp"</a:t>
            </a:r>
            <a:br>
              <a:rPr lang="es-BO" altLang="es-BO" sz="11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s-BO" altLang="es-BO" sz="1100" dirty="0">
                <a:solidFill>
                  <a:srgbClr val="6A8759"/>
                </a:solidFill>
                <a:latin typeface="Consolas" panose="020B0609020204030204" pitchFamily="49" charset="0"/>
              </a:rPr>
              <a:t>        </a:t>
            </a:r>
            <a:r>
              <a:rPr lang="es-BO" altLang="es-BO" sz="11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s-BO" altLang="es-BO" sz="1100" dirty="0" err="1">
                <a:solidFill>
                  <a:srgbClr val="BABABA"/>
                </a:solidFill>
                <a:latin typeface="Consolas" panose="020B0609020204030204" pitchFamily="49" charset="0"/>
              </a:rPr>
              <a:t>:layout_height</a:t>
            </a:r>
            <a:r>
              <a:rPr lang="es-BO" altLang="es-BO" sz="1100" dirty="0">
                <a:solidFill>
                  <a:srgbClr val="6A8759"/>
                </a:solidFill>
                <a:latin typeface="Consolas" panose="020B0609020204030204" pitchFamily="49" charset="0"/>
              </a:rPr>
              <a:t>="60dp"</a:t>
            </a:r>
            <a:br>
              <a:rPr lang="es-BO" altLang="es-BO" sz="11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s-BO" altLang="es-BO" sz="1100" dirty="0">
                <a:solidFill>
                  <a:srgbClr val="6A8759"/>
                </a:solidFill>
                <a:latin typeface="Consolas" panose="020B0609020204030204" pitchFamily="49" charset="0"/>
              </a:rPr>
              <a:t>        </a:t>
            </a:r>
            <a:r>
              <a:rPr lang="es-BO" altLang="es-BO" sz="11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s-BO" altLang="es-BO" sz="1100" dirty="0" err="1">
                <a:solidFill>
                  <a:srgbClr val="BABABA"/>
                </a:solidFill>
                <a:latin typeface="Consolas" panose="020B0609020204030204" pitchFamily="49" charset="0"/>
              </a:rPr>
              <a:t>:src</a:t>
            </a:r>
            <a:r>
              <a:rPr lang="es-BO" altLang="es-BO" sz="1100" dirty="0">
                <a:solidFill>
                  <a:srgbClr val="6A8759"/>
                </a:solidFill>
                <a:latin typeface="Consolas" panose="020B0609020204030204" pitchFamily="49" charset="0"/>
              </a:rPr>
              <a:t>="@</a:t>
            </a:r>
            <a:r>
              <a:rPr lang="es-BO" altLang="es-BO" sz="1100" dirty="0" err="1">
                <a:solidFill>
                  <a:srgbClr val="6A8759"/>
                </a:solidFill>
                <a:latin typeface="Consolas" panose="020B0609020204030204" pitchFamily="49" charset="0"/>
              </a:rPr>
              <a:t>mipmap</a:t>
            </a:r>
            <a:r>
              <a:rPr lang="es-BO" altLang="es-BO" sz="1100" dirty="0">
                <a:solidFill>
                  <a:srgbClr val="6A8759"/>
                </a:solidFill>
                <a:latin typeface="Consolas" panose="020B0609020204030204" pitchFamily="49" charset="0"/>
              </a:rPr>
              <a:t>/</a:t>
            </a:r>
            <a:r>
              <a:rPr lang="es-BO" altLang="es-BO" sz="1100" dirty="0" err="1">
                <a:solidFill>
                  <a:srgbClr val="6A8759"/>
                </a:solidFill>
                <a:latin typeface="Consolas" panose="020B0609020204030204" pitchFamily="49" charset="0"/>
              </a:rPr>
              <a:t>ic_launcher</a:t>
            </a:r>
            <a:r>
              <a:rPr lang="es-BO" altLang="es-BO" sz="11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br>
              <a:rPr lang="es-BO" altLang="es-BO" sz="11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s-BO" altLang="es-BO" sz="1100" dirty="0">
                <a:solidFill>
                  <a:srgbClr val="6A8759"/>
                </a:solidFill>
                <a:latin typeface="Consolas" panose="020B0609020204030204" pitchFamily="49" charset="0"/>
              </a:rPr>
              <a:t>        </a:t>
            </a:r>
            <a:r>
              <a:rPr lang="es-BO" altLang="es-BO" sz="11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s-BO" altLang="es-BO" sz="1100" dirty="0" err="1">
                <a:solidFill>
                  <a:srgbClr val="BABABA"/>
                </a:solidFill>
                <a:latin typeface="Consolas" panose="020B0609020204030204" pitchFamily="49" charset="0"/>
              </a:rPr>
              <a:t>:layout_marginLeft</a:t>
            </a:r>
            <a:r>
              <a:rPr lang="es-BO" altLang="es-BO" sz="1100" dirty="0">
                <a:solidFill>
                  <a:srgbClr val="6A8759"/>
                </a:solidFill>
                <a:latin typeface="Consolas" panose="020B0609020204030204" pitchFamily="49" charset="0"/>
              </a:rPr>
              <a:t>="300dp</a:t>
            </a:r>
            <a:r>
              <a:rPr lang="es-BO" altLang="es-BO" sz="1100" dirty="0" smtClean="0">
                <a:solidFill>
                  <a:srgbClr val="6A8759"/>
                </a:solidFill>
                <a:latin typeface="Consolas" panose="020B0609020204030204" pitchFamily="49" charset="0"/>
              </a:rPr>
              <a:t>"       </a:t>
            </a:r>
            <a:r>
              <a:rPr lang="es-BO" altLang="es-BO" sz="1100" dirty="0">
                <a:solidFill>
                  <a:srgbClr val="E8BF6A"/>
                </a:solidFill>
                <a:latin typeface="Consolas" panose="020B0609020204030204" pitchFamily="49" charset="0"/>
              </a:rPr>
              <a:t>/&gt;</a:t>
            </a:r>
            <a:br>
              <a:rPr lang="es-BO" altLang="es-BO" sz="11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s-BO" altLang="es-BO" sz="1100" dirty="0">
                <a:solidFill>
                  <a:srgbClr val="E8BF6A"/>
                </a:solidFill>
                <a:latin typeface="Consolas" panose="020B0609020204030204" pitchFamily="49" charset="0"/>
              </a:rPr>
              <a:t>&lt;/</a:t>
            </a:r>
            <a:r>
              <a:rPr lang="es-BO" altLang="es-BO" sz="1100" dirty="0" err="1">
                <a:solidFill>
                  <a:srgbClr val="E8BF6A"/>
                </a:solidFill>
                <a:latin typeface="Consolas" panose="020B0609020204030204" pitchFamily="49" charset="0"/>
              </a:rPr>
              <a:t>RelativeLayout</a:t>
            </a:r>
            <a:r>
              <a:rPr lang="es-BO" altLang="es-BO" sz="1100" dirty="0">
                <a:solidFill>
                  <a:srgbClr val="E8BF6A"/>
                </a:solidFill>
                <a:latin typeface="Consolas" panose="020B0609020204030204" pitchFamily="49" charset="0"/>
              </a:rPr>
              <a:t>&gt;</a:t>
            </a:r>
            <a:endParaRPr lang="es-BO" altLang="es-BO" sz="2400" dirty="0">
              <a:latin typeface="Arial" panose="020B0604020202020204" pitchFamily="34" charset="0"/>
            </a:endParaRPr>
          </a:p>
          <a:p>
            <a:endParaRPr lang="en-US" dirty="0"/>
          </a:p>
          <a:p>
            <a:endParaRPr lang="es-BO" dirty="0"/>
          </a:p>
        </p:txBody>
      </p:sp>
      <p:sp>
        <p:nvSpPr>
          <p:cNvPr id="2" name="CuadroTexto 1"/>
          <p:cNvSpPr txBox="1"/>
          <p:nvPr/>
        </p:nvSpPr>
        <p:spPr>
          <a:xfrm>
            <a:off x="7598878" y="168596"/>
            <a:ext cx="41388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1.- </a:t>
            </a:r>
            <a:r>
              <a:rPr lang="en-US" dirty="0" err="1">
                <a:solidFill>
                  <a:schemeClr val="bg1"/>
                </a:solidFill>
              </a:rPr>
              <a:t>Crear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una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carpeta</a:t>
            </a:r>
            <a:r>
              <a:rPr lang="en-US" dirty="0">
                <a:solidFill>
                  <a:schemeClr val="bg1"/>
                </a:solidFill>
              </a:rPr>
              <a:t>  con el number </a:t>
            </a:r>
            <a:r>
              <a:rPr lang="en-US" dirty="0" smtClean="0">
                <a:solidFill>
                  <a:schemeClr val="bg1"/>
                </a:solidFill>
              </a:rPr>
              <a:t>“</a:t>
            </a:r>
            <a:r>
              <a:rPr lang="en-US" dirty="0" err="1" smtClean="0">
                <a:solidFill>
                  <a:schemeClr val="bg1"/>
                </a:solidFill>
              </a:rPr>
              <a:t>carpeta</a:t>
            </a:r>
            <a:r>
              <a:rPr lang="en-US" dirty="0" err="1">
                <a:solidFill>
                  <a:schemeClr val="bg1"/>
                </a:solidFill>
              </a:rPr>
              <a:t>p</a:t>
            </a:r>
            <a:r>
              <a:rPr lang="en-US" dirty="0" err="1" smtClean="0">
                <a:solidFill>
                  <a:schemeClr val="bg1"/>
                </a:solidFill>
              </a:rPr>
              <a:t>lay</a:t>
            </a:r>
            <a:r>
              <a:rPr lang="en-US" dirty="0" smtClean="0">
                <a:solidFill>
                  <a:schemeClr val="bg1"/>
                </a:solidFill>
              </a:rPr>
              <a:t>”  </a:t>
            </a:r>
            <a:r>
              <a:rPr lang="en-US" dirty="0" err="1">
                <a:solidFill>
                  <a:schemeClr val="bg1"/>
                </a:solidFill>
              </a:rPr>
              <a:t>dentro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crear</a:t>
            </a:r>
            <a:r>
              <a:rPr lang="en-US" dirty="0">
                <a:solidFill>
                  <a:schemeClr val="bg1"/>
                </a:solidFill>
              </a:rPr>
              <a:t> las </a:t>
            </a:r>
            <a:r>
              <a:rPr lang="en-US" dirty="0" err="1">
                <a:solidFill>
                  <a:schemeClr val="bg1"/>
                </a:solidFill>
              </a:rPr>
              <a:t>clases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RVAdapter_paly1 </a:t>
            </a:r>
            <a:r>
              <a:rPr lang="en-US" dirty="0">
                <a:solidFill>
                  <a:schemeClr val="bg1"/>
                </a:solidFill>
              </a:rPr>
              <a:t>y el </a:t>
            </a:r>
            <a:r>
              <a:rPr lang="en-US" dirty="0" err="1" smtClean="0">
                <a:solidFill>
                  <a:schemeClr val="bg1"/>
                </a:solidFill>
              </a:rPr>
              <a:t>viewHolderplay</a:t>
            </a:r>
            <a:r>
              <a:rPr lang="en-US" dirty="0" smtClean="0">
                <a:solidFill>
                  <a:schemeClr val="bg1"/>
                </a:solidFill>
              </a:rPr>
              <a:t>  y un Nuevo </a:t>
            </a:r>
            <a:r>
              <a:rPr lang="en-US" dirty="0" err="1" smtClean="0">
                <a:solidFill>
                  <a:schemeClr val="bg1"/>
                </a:solidFill>
              </a:rPr>
              <a:t>empty_activity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con el </a:t>
            </a:r>
            <a:r>
              <a:rPr lang="en-US" dirty="0" err="1" smtClean="0">
                <a:solidFill>
                  <a:schemeClr val="bg1"/>
                </a:solidFill>
              </a:rPr>
              <a:t>nombre</a:t>
            </a:r>
            <a:r>
              <a:rPr lang="en-US" dirty="0" smtClean="0">
                <a:solidFill>
                  <a:schemeClr val="bg1"/>
                </a:solidFill>
              </a:rPr>
              <a:t> ”PLAY_1”.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Dentro</a:t>
            </a:r>
            <a:r>
              <a:rPr lang="en-US" dirty="0" smtClean="0">
                <a:solidFill>
                  <a:schemeClr val="bg1"/>
                </a:solidFill>
              </a:rPr>
              <a:t> del layout </a:t>
            </a:r>
            <a:r>
              <a:rPr lang="en-US" dirty="0" err="1" smtClean="0">
                <a:solidFill>
                  <a:schemeClr val="bg1"/>
                </a:solidFill>
              </a:rPr>
              <a:t>creacremos</a:t>
            </a:r>
            <a:r>
              <a:rPr lang="en-US" dirty="0" smtClean="0">
                <a:solidFill>
                  <a:schemeClr val="bg1"/>
                </a:solidFill>
              </a:rPr>
              <a:t> un Nuevo Layout resource file con el </a:t>
            </a:r>
            <a:r>
              <a:rPr lang="en-US" dirty="0" err="1" smtClean="0">
                <a:solidFill>
                  <a:schemeClr val="bg1"/>
                </a:solidFill>
              </a:rPr>
              <a:t>nombre</a:t>
            </a:r>
            <a:r>
              <a:rPr lang="en-US" dirty="0" smtClean="0">
                <a:solidFill>
                  <a:schemeClr val="bg1"/>
                </a:solidFill>
              </a:rPr>
              <a:t> de “ paly1”</a:t>
            </a:r>
            <a:endParaRPr lang="es-BO" dirty="0">
              <a:solidFill>
                <a:schemeClr val="bg1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3120" y="1556005"/>
            <a:ext cx="2955758" cy="5301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3746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211416" y="739964"/>
            <a:ext cx="7144424" cy="59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O" altLang="es-BO" sz="1400" dirty="0">
                <a:solidFill>
                  <a:srgbClr val="E8BF6A"/>
                </a:solidFill>
                <a:latin typeface="Consolas" panose="020B0609020204030204" pitchFamily="49" charset="0"/>
              </a:rPr>
              <a:t>&lt;?</a:t>
            </a:r>
            <a:r>
              <a:rPr lang="es-BO" altLang="es-BO" sz="1400" dirty="0" err="1">
                <a:solidFill>
                  <a:srgbClr val="BABABA"/>
                </a:solidFill>
                <a:latin typeface="Consolas" panose="020B0609020204030204" pitchFamily="49" charset="0"/>
              </a:rPr>
              <a:t>xml</a:t>
            </a:r>
            <a:r>
              <a:rPr lang="es-BO" altLang="es-BO" sz="1400" dirty="0">
                <a:solidFill>
                  <a:srgbClr val="BABABA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400" dirty="0" err="1">
                <a:solidFill>
                  <a:srgbClr val="BABABA"/>
                </a:solidFill>
                <a:latin typeface="Consolas" panose="020B0609020204030204" pitchFamily="49" charset="0"/>
              </a:rPr>
              <a:t>version</a:t>
            </a:r>
            <a:r>
              <a:rPr lang="es-BO" altLang="es-BO" sz="1400" dirty="0">
                <a:solidFill>
                  <a:srgbClr val="6A8759"/>
                </a:solidFill>
                <a:latin typeface="Consolas" panose="020B0609020204030204" pitchFamily="49" charset="0"/>
              </a:rPr>
              <a:t>="1.0" </a:t>
            </a:r>
            <a:r>
              <a:rPr lang="es-BO" altLang="es-BO" sz="1400" dirty="0" err="1">
                <a:solidFill>
                  <a:srgbClr val="BABABA"/>
                </a:solidFill>
                <a:latin typeface="Consolas" panose="020B0609020204030204" pitchFamily="49" charset="0"/>
              </a:rPr>
              <a:t>encoding</a:t>
            </a:r>
            <a:r>
              <a:rPr lang="es-BO" altLang="es-BO" sz="1400" dirty="0">
                <a:solidFill>
                  <a:srgbClr val="6A8759"/>
                </a:solidFill>
                <a:latin typeface="Consolas" panose="020B0609020204030204" pitchFamily="49" charset="0"/>
              </a:rPr>
              <a:t>="utf-8"</a:t>
            </a:r>
            <a:r>
              <a:rPr lang="es-BO" altLang="es-BO" sz="1400" dirty="0">
                <a:solidFill>
                  <a:srgbClr val="E8BF6A"/>
                </a:solidFill>
                <a:latin typeface="Consolas" panose="020B0609020204030204" pitchFamily="49" charset="0"/>
              </a:rPr>
              <a:t>?&gt;</a:t>
            </a:r>
            <a:br>
              <a:rPr lang="es-BO" altLang="es-BO" sz="14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s-BO" altLang="es-BO" sz="1400" dirty="0">
                <a:solidFill>
                  <a:srgbClr val="E8BF6A"/>
                </a:solidFill>
                <a:latin typeface="Consolas" panose="020B0609020204030204" pitchFamily="49" charset="0"/>
              </a:rPr>
              <a:t>&lt;</a:t>
            </a:r>
            <a:r>
              <a:rPr lang="es-BO" altLang="es-BO" sz="1400" dirty="0" err="1">
                <a:solidFill>
                  <a:srgbClr val="E8BF6A"/>
                </a:solidFill>
                <a:latin typeface="Consolas" panose="020B0609020204030204" pitchFamily="49" charset="0"/>
              </a:rPr>
              <a:t>RelativeLayout</a:t>
            </a:r>
            <a:r>
              <a:rPr lang="es-BO" altLang="es-BO" sz="1400" dirty="0">
                <a:solidFill>
                  <a:srgbClr val="E8BF6A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400" dirty="0" err="1">
                <a:solidFill>
                  <a:srgbClr val="BABABA"/>
                </a:solidFill>
                <a:latin typeface="Consolas" panose="020B0609020204030204" pitchFamily="49" charset="0"/>
              </a:rPr>
              <a:t>xmlns:</a:t>
            </a:r>
            <a:r>
              <a:rPr lang="es-BO" altLang="es-BO" sz="14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s-BO" altLang="es-BO" sz="1400" dirty="0">
                <a:solidFill>
                  <a:srgbClr val="6A8759"/>
                </a:solidFill>
                <a:latin typeface="Consolas" panose="020B0609020204030204" pitchFamily="49" charset="0"/>
              </a:rPr>
              <a:t>="http://schemas.android.com/</a:t>
            </a:r>
            <a:r>
              <a:rPr lang="es-BO" altLang="es-BO" sz="1400" dirty="0" err="1">
                <a:solidFill>
                  <a:srgbClr val="6A8759"/>
                </a:solidFill>
                <a:latin typeface="Consolas" panose="020B0609020204030204" pitchFamily="49" charset="0"/>
              </a:rPr>
              <a:t>apk</a:t>
            </a:r>
            <a:r>
              <a:rPr lang="es-BO" altLang="es-BO" sz="1400" dirty="0">
                <a:solidFill>
                  <a:srgbClr val="6A8759"/>
                </a:solidFill>
                <a:latin typeface="Consolas" panose="020B0609020204030204" pitchFamily="49" charset="0"/>
              </a:rPr>
              <a:t>/res/</a:t>
            </a:r>
            <a:r>
              <a:rPr lang="es-BO" altLang="es-BO" sz="1400" dirty="0" err="1">
                <a:solidFill>
                  <a:srgbClr val="6A8759"/>
                </a:solidFill>
                <a:latin typeface="Consolas" panose="020B0609020204030204" pitchFamily="49" charset="0"/>
              </a:rPr>
              <a:t>android</a:t>
            </a:r>
            <a:r>
              <a:rPr lang="es-BO" altLang="es-BO" sz="14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br>
              <a:rPr lang="es-BO" altLang="es-BO" sz="14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s-BO" altLang="es-BO" sz="1400" dirty="0" err="1">
                <a:solidFill>
                  <a:srgbClr val="BABABA"/>
                </a:solidFill>
                <a:latin typeface="Consolas" panose="020B0609020204030204" pitchFamily="49" charset="0"/>
              </a:rPr>
              <a:t>xmlns:</a:t>
            </a:r>
            <a:r>
              <a:rPr lang="es-BO" altLang="es-BO" sz="1400" dirty="0" err="1">
                <a:solidFill>
                  <a:srgbClr val="9876AA"/>
                </a:solidFill>
                <a:latin typeface="Consolas" panose="020B0609020204030204" pitchFamily="49" charset="0"/>
              </a:rPr>
              <a:t>app</a:t>
            </a:r>
            <a:r>
              <a:rPr lang="es-BO" altLang="es-BO" sz="1400" dirty="0">
                <a:solidFill>
                  <a:srgbClr val="6A8759"/>
                </a:solidFill>
                <a:latin typeface="Consolas" panose="020B0609020204030204" pitchFamily="49" charset="0"/>
              </a:rPr>
              <a:t>="http://schemas.android.com/</a:t>
            </a:r>
            <a:r>
              <a:rPr lang="es-BO" altLang="es-BO" sz="1400" dirty="0" err="1">
                <a:solidFill>
                  <a:srgbClr val="6A8759"/>
                </a:solidFill>
                <a:latin typeface="Consolas" panose="020B0609020204030204" pitchFamily="49" charset="0"/>
              </a:rPr>
              <a:t>apk</a:t>
            </a:r>
            <a:r>
              <a:rPr lang="es-BO" altLang="es-BO" sz="1400" dirty="0">
                <a:solidFill>
                  <a:srgbClr val="6A8759"/>
                </a:solidFill>
                <a:latin typeface="Consolas" panose="020B0609020204030204" pitchFamily="49" charset="0"/>
              </a:rPr>
              <a:t>/res-auto"</a:t>
            </a:r>
            <a:br>
              <a:rPr lang="es-BO" altLang="es-BO" sz="14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s-BO" altLang="es-BO" sz="1400" dirty="0" err="1">
                <a:solidFill>
                  <a:srgbClr val="BABABA"/>
                </a:solidFill>
                <a:latin typeface="Consolas" panose="020B0609020204030204" pitchFamily="49" charset="0"/>
              </a:rPr>
              <a:t>xmlns:</a:t>
            </a:r>
            <a:r>
              <a:rPr lang="es-BO" altLang="es-BO" sz="1400" dirty="0" err="1">
                <a:solidFill>
                  <a:srgbClr val="9876AA"/>
                </a:solidFill>
                <a:latin typeface="Consolas" panose="020B0609020204030204" pitchFamily="49" charset="0"/>
              </a:rPr>
              <a:t>tools</a:t>
            </a:r>
            <a:r>
              <a:rPr lang="es-BO" altLang="es-BO" sz="1400" dirty="0">
                <a:solidFill>
                  <a:srgbClr val="6A8759"/>
                </a:solidFill>
                <a:latin typeface="Consolas" panose="020B0609020204030204" pitchFamily="49" charset="0"/>
              </a:rPr>
              <a:t>="http://schemas.android.com/</a:t>
            </a:r>
            <a:r>
              <a:rPr lang="es-BO" altLang="es-BO" sz="1400" dirty="0" err="1">
                <a:solidFill>
                  <a:srgbClr val="6A8759"/>
                </a:solidFill>
                <a:latin typeface="Consolas" panose="020B0609020204030204" pitchFamily="49" charset="0"/>
              </a:rPr>
              <a:t>tools</a:t>
            </a:r>
            <a:r>
              <a:rPr lang="es-BO" altLang="es-BO" sz="14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br>
              <a:rPr lang="es-BO" altLang="es-BO" sz="14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s-BO" altLang="es-BO" sz="14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s-BO" altLang="es-BO" sz="1400" dirty="0" err="1">
                <a:solidFill>
                  <a:srgbClr val="BABABA"/>
                </a:solidFill>
                <a:latin typeface="Consolas" panose="020B0609020204030204" pitchFamily="49" charset="0"/>
              </a:rPr>
              <a:t>:layout_width</a:t>
            </a:r>
            <a:r>
              <a:rPr lang="es-BO" altLang="es-BO" sz="1400" dirty="0">
                <a:solidFill>
                  <a:srgbClr val="6A8759"/>
                </a:solidFill>
                <a:latin typeface="Consolas" panose="020B0609020204030204" pitchFamily="49" charset="0"/>
              </a:rPr>
              <a:t>="</a:t>
            </a:r>
            <a:r>
              <a:rPr lang="es-BO" altLang="es-BO" sz="1400" dirty="0" err="1">
                <a:solidFill>
                  <a:srgbClr val="6A8759"/>
                </a:solidFill>
                <a:latin typeface="Consolas" panose="020B0609020204030204" pitchFamily="49" charset="0"/>
              </a:rPr>
              <a:t>match_parent</a:t>
            </a:r>
            <a:r>
              <a:rPr lang="es-BO" altLang="es-BO" sz="14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br>
              <a:rPr lang="es-BO" altLang="es-BO" sz="14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s-BO" altLang="es-BO" sz="14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s-BO" altLang="es-BO" sz="1400" dirty="0" err="1">
                <a:solidFill>
                  <a:srgbClr val="BABABA"/>
                </a:solidFill>
                <a:latin typeface="Consolas" panose="020B0609020204030204" pitchFamily="49" charset="0"/>
              </a:rPr>
              <a:t>:layout_height</a:t>
            </a:r>
            <a:r>
              <a:rPr lang="es-BO" altLang="es-BO" sz="1400" dirty="0">
                <a:solidFill>
                  <a:srgbClr val="6A8759"/>
                </a:solidFill>
                <a:latin typeface="Consolas" panose="020B0609020204030204" pitchFamily="49" charset="0"/>
              </a:rPr>
              <a:t>="</a:t>
            </a:r>
            <a:r>
              <a:rPr lang="es-BO" altLang="es-BO" sz="1400" dirty="0" err="1">
                <a:solidFill>
                  <a:srgbClr val="6A8759"/>
                </a:solidFill>
                <a:latin typeface="Consolas" panose="020B0609020204030204" pitchFamily="49" charset="0"/>
              </a:rPr>
              <a:t>match_parent</a:t>
            </a:r>
            <a:r>
              <a:rPr lang="es-BO" altLang="es-BO" sz="14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br>
              <a:rPr lang="es-BO" altLang="es-BO" sz="14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s-BO" altLang="es-BO" sz="1400" dirty="0" err="1">
                <a:solidFill>
                  <a:srgbClr val="9876AA"/>
                </a:solidFill>
                <a:latin typeface="Consolas" panose="020B0609020204030204" pitchFamily="49" charset="0"/>
              </a:rPr>
              <a:t>tools</a:t>
            </a:r>
            <a:r>
              <a:rPr lang="es-BO" altLang="es-BO" sz="1400" dirty="0" err="1">
                <a:solidFill>
                  <a:srgbClr val="BABABA"/>
                </a:solidFill>
                <a:latin typeface="Consolas" panose="020B0609020204030204" pitchFamily="49" charset="0"/>
              </a:rPr>
              <a:t>:context</a:t>
            </a:r>
            <a:r>
              <a:rPr lang="es-BO" altLang="es-BO" sz="1400" dirty="0">
                <a:solidFill>
                  <a:srgbClr val="6A8759"/>
                </a:solidFill>
                <a:latin typeface="Consolas" panose="020B0609020204030204" pitchFamily="49" charset="0"/>
              </a:rPr>
              <a:t>=".carpetaplay.PLAY1_P"</a:t>
            </a:r>
            <a:r>
              <a:rPr lang="es-BO" altLang="es-BO" sz="1400" dirty="0">
                <a:solidFill>
                  <a:srgbClr val="E8BF6A"/>
                </a:solidFill>
                <a:latin typeface="Consolas" panose="020B0609020204030204" pitchFamily="49" charset="0"/>
              </a:rPr>
              <a:t>&gt;</a:t>
            </a:r>
            <a:br>
              <a:rPr lang="es-BO" altLang="es-BO" sz="14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s-BO" altLang="es-BO" sz="1400" dirty="0">
                <a:solidFill>
                  <a:srgbClr val="E8BF6A"/>
                </a:solidFill>
                <a:latin typeface="Consolas" panose="020B0609020204030204" pitchFamily="49" charset="0"/>
              </a:rPr>
              <a:t>&lt;</a:t>
            </a:r>
            <a:r>
              <a:rPr lang="es-BO" altLang="es-BO" sz="1400" dirty="0" err="1">
                <a:solidFill>
                  <a:srgbClr val="E8BF6A"/>
                </a:solidFill>
                <a:latin typeface="Consolas" panose="020B0609020204030204" pitchFamily="49" charset="0"/>
              </a:rPr>
              <a:t>androidx.recyclerview.widget.RecyclerView</a:t>
            </a:r>
            <a:r>
              <a:rPr lang="es-BO" altLang="es-BO" sz="1400" dirty="0">
                <a:solidFill>
                  <a:srgbClr val="E8BF6A"/>
                </a:solidFill>
                <a:latin typeface="Consolas" panose="020B0609020204030204" pitchFamily="49" charset="0"/>
              </a:rPr>
              <a:t/>
            </a:r>
            <a:br>
              <a:rPr lang="es-BO" altLang="es-BO" sz="14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s-BO" altLang="es-BO" sz="1400" dirty="0">
                <a:solidFill>
                  <a:srgbClr val="E8BF6A"/>
                </a:solidFill>
                <a:latin typeface="Consolas" panose="020B0609020204030204" pitchFamily="49" charset="0"/>
              </a:rPr>
              <a:t>    </a:t>
            </a:r>
            <a:r>
              <a:rPr lang="es-BO" altLang="es-BO" sz="14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s-BO" altLang="es-BO" sz="1400" dirty="0" err="1">
                <a:solidFill>
                  <a:srgbClr val="BABABA"/>
                </a:solidFill>
                <a:latin typeface="Consolas" panose="020B0609020204030204" pitchFamily="49" charset="0"/>
              </a:rPr>
              <a:t>:id</a:t>
            </a:r>
            <a:r>
              <a:rPr lang="es-BO" altLang="es-BO" sz="1400" dirty="0">
                <a:solidFill>
                  <a:srgbClr val="6A8759"/>
                </a:solidFill>
                <a:latin typeface="Consolas" panose="020B0609020204030204" pitchFamily="49" charset="0"/>
              </a:rPr>
              <a:t>="@+id/</a:t>
            </a:r>
            <a:r>
              <a:rPr lang="es-BO" altLang="es-BO" sz="1400" dirty="0" err="1">
                <a:solidFill>
                  <a:srgbClr val="6A8759"/>
                </a:solidFill>
                <a:latin typeface="Consolas" panose="020B0609020204030204" pitchFamily="49" charset="0"/>
              </a:rPr>
              <a:t>rvContainerREPRODUCIR</a:t>
            </a:r>
            <a:r>
              <a:rPr lang="es-BO" altLang="es-BO" sz="14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br>
              <a:rPr lang="es-BO" altLang="es-BO" sz="14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s-BO" altLang="es-BO" sz="1400" dirty="0">
                <a:solidFill>
                  <a:srgbClr val="6A8759"/>
                </a:solidFill>
                <a:latin typeface="Consolas" panose="020B0609020204030204" pitchFamily="49" charset="0"/>
              </a:rPr>
              <a:t>    </a:t>
            </a:r>
            <a:r>
              <a:rPr lang="es-BO" altLang="es-BO" sz="14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s-BO" altLang="es-BO" sz="1400" dirty="0" err="1">
                <a:solidFill>
                  <a:srgbClr val="BABABA"/>
                </a:solidFill>
                <a:latin typeface="Consolas" panose="020B0609020204030204" pitchFamily="49" charset="0"/>
              </a:rPr>
              <a:t>:layout_width</a:t>
            </a:r>
            <a:r>
              <a:rPr lang="es-BO" altLang="es-BO" sz="1400" dirty="0">
                <a:solidFill>
                  <a:srgbClr val="6A8759"/>
                </a:solidFill>
                <a:latin typeface="Consolas" panose="020B0609020204030204" pitchFamily="49" charset="0"/>
              </a:rPr>
              <a:t>="</a:t>
            </a:r>
            <a:r>
              <a:rPr lang="es-BO" altLang="es-BO" sz="1400" dirty="0" err="1">
                <a:solidFill>
                  <a:srgbClr val="6A8759"/>
                </a:solidFill>
                <a:latin typeface="Consolas" panose="020B0609020204030204" pitchFamily="49" charset="0"/>
              </a:rPr>
              <a:t>match_parent</a:t>
            </a:r>
            <a:r>
              <a:rPr lang="es-BO" altLang="es-BO" sz="14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br>
              <a:rPr lang="es-BO" altLang="es-BO" sz="14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s-BO" altLang="es-BO" sz="1400" dirty="0">
                <a:solidFill>
                  <a:srgbClr val="6A8759"/>
                </a:solidFill>
                <a:latin typeface="Consolas" panose="020B0609020204030204" pitchFamily="49" charset="0"/>
              </a:rPr>
              <a:t>    </a:t>
            </a:r>
            <a:r>
              <a:rPr lang="es-BO" altLang="es-BO" sz="14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s-BO" altLang="es-BO" sz="1400" dirty="0" err="1">
                <a:solidFill>
                  <a:srgbClr val="BABABA"/>
                </a:solidFill>
                <a:latin typeface="Consolas" panose="020B0609020204030204" pitchFamily="49" charset="0"/>
              </a:rPr>
              <a:t>:layout_height</a:t>
            </a:r>
            <a:r>
              <a:rPr lang="es-BO" altLang="es-BO" sz="1400" dirty="0">
                <a:solidFill>
                  <a:srgbClr val="6A8759"/>
                </a:solidFill>
                <a:latin typeface="Consolas" panose="020B0609020204030204" pitchFamily="49" charset="0"/>
              </a:rPr>
              <a:t>="</a:t>
            </a:r>
            <a:r>
              <a:rPr lang="es-BO" altLang="es-BO" sz="1400" dirty="0" err="1">
                <a:solidFill>
                  <a:srgbClr val="6A8759"/>
                </a:solidFill>
                <a:latin typeface="Consolas" panose="020B0609020204030204" pitchFamily="49" charset="0"/>
              </a:rPr>
              <a:t>match_parent</a:t>
            </a:r>
            <a:r>
              <a:rPr lang="es-BO" altLang="es-BO" sz="1400" dirty="0" smtClean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es-BO" altLang="es-BO" sz="1400" dirty="0" smtClean="0">
                <a:solidFill>
                  <a:srgbClr val="E8BF6A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s-BO" altLang="es-BO" sz="1400" dirty="0" smtClean="0">
                <a:solidFill>
                  <a:srgbClr val="E8BF6A"/>
                </a:solidFill>
                <a:latin typeface="Consolas" panose="020B0609020204030204" pitchFamily="49" charset="0"/>
              </a:rPr>
              <a:t>&lt;/</a:t>
            </a:r>
            <a:r>
              <a:rPr lang="es-BO" altLang="es-BO" sz="1400" dirty="0" err="1">
                <a:solidFill>
                  <a:srgbClr val="E8BF6A"/>
                </a:solidFill>
                <a:latin typeface="Consolas" panose="020B0609020204030204" pitchFamily="49" charset="0"/>
              </a:rPr>
              <a:t>androidx.recyclerview.widget.RecyclerView</a:t>
            </a:r>
            <a:r>
              <a:rPr lang="es-BO" altLang="es-BO" sz="1400" dirty="0" smtClean="0">
                <a:solidFill>
                  <a:srgbClr val="E8BF6A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s-BO" altLang="es-BO" sz="1400" dirty="0">
                <a:solidFill>
                  <a:srgbClr val="E8BF6A"/>
                </a:solidFill>
                <a:latin typeface="Consolas" panose="020B0609020204030204" pitchFamily="49" charset="0"/>
              </a:rPr>
              <a:t/>
            </a:r>
            <a:br>
              <a:rPr lang="es-BO" altLang="es-BO" sz="14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s-BO" altLang="es-BO" sz="1400" dirty="0">
                <a:solidFill>
                  <a:srgbClr val="E8BF6A"/>
                </a:solidFill>
                <a:latin typeface="Consolas" panose="020B0609020204030204" pitchFamily="49" charset="0"/>
              </a:rPr>
              <a:t>    &lt;</a:t>
            </a:r>
            <a:r>
              <a:rPr lang="es-BO" altLang="es-BO" sz="1400" dirty="0" err="1">
                <a:solidFill>
                  <a:srgbClr val="E8BF6A"/>
                </a:solidFill>
                <a:latin typeface="Consolas" panose="020B0609020204030204" pitchFamily="49" charset="0"/>
              </a:rPr>
              <a:t>androidx.recyclerview.widget.RecyclerView</a:t>
            </a:r>
            <a:r>
              <a:rPr lang="es-BO" altLang="es-BO" sz="1400" dirty="0">
                <a:solidFill>
                  <a:srgbClr val="E8BF6A"/>
                </a:solidFill>
                <a:latin typeface="Consolas" panose="020B0609020204030204" pitchFamily="49" charset="0"/>
              </a:rPr>
              <a:t/>
            </a:r>
            <a:br>
              <a:rPr lang="es-BO" altLang="es-BO" sz="14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s-BO" altLang="es-BO" sz="1400" dirty="0">
                <a:solidFill>
                  <a:srgbClr val="E8BF6A"/>
                </a:solidFill>
                <a:latin typeface="Consolas" panose="020B0609020204030204" pitchFamily="49" charset="0"/>
              </a:rPr>
              <a:t>        </a:t>
            </a:r>
            <a:r>
              <a:rPr lang="es-BO" altLang="es-BO" sz="14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s-BO" altLang="es-BO" sz="1400" dirty="0" err="1">
                <a:solidFill>
                  <a:srgbClr val="BABABA"/>
                </a:solidFill>
                <a:latin typeface="Consolas" panose="020B0609020204030204" pitchFamily="49" charset="0"/>
              </a:rPr>
              <a:t>:id</a:t>
            </a:r>
            <a:r>
              <a:rPr lang="es-BO" altLang="es-BO" sz="1400" dirty="0">
                <a:solidFill>
                  <a:srgbClr val="6A8759"/>
                </a:solidFill>
                <a:latin typeface="Consolas" panose="020B0609020204030204" pitchFamily="49" charset="0"/>
              </a:rPr>
              <a:t>="@+id/</a:t>
            </a:r>
            <a:r>
              <a:rPr lang="es-BO" altLang="es-BO" sz="1400" dirty="0" err="1">
                <a:solidFill>
                  <a:srgbClr val="6A8759"/>
                </a:solidFill>
                <a:latin typeface="Consolas" panose="020B0609020204030204" pitchFamily="49" charset="0"/>
              </a:rPr>
              <a:t>rvContainerPAUSA</a:t>
            </a:r>
            <a:r>
              <a:rPr lang="es-BO" altLang="es-BO" sz="14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br>
              <a:rPr lang="es-BO" altLang="es-BO" sz="14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s-BO" altLang="es-BO" sz="1400" dirty="0">
                <a:solidFill>
                  <a:srgbClr val="6A8759"/>
                </a:solidFill>
                <a:latin typeface="Consolas" panose="020B0609020204030204" pitchFamily="49" charset="0"/>
              </a:rPr>
              <a:t>        </a:t>
            </a:r>
            <a:r>
              <a:rPr lang="es-BO" altLang="es-BO" sz="14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s-BO" altLang="es-BO" sz="1400" dirty="0" err="1">
                <a:solidFill>
                  <a:srgbClr val="BABABA"/>
                </a:solidFill>
                <a:latin typeface="Consolas" panose="020B0609020204030204" pitchFamily="49" charset="0"/>
              </a:rPr>
              <a:t>:layout_width</a:t>
            </a:r>
            <a:r>
              <a:rPr lang="es-BO" altLang="es-BO" sz="1400" dirty="0">
                <a:solidFill>
                  <a:srgbClr val="6A8759"/>
                </a:solidFill>
                <a:latin typeface="Consolas" panose="020B0609020204030204" pitchFamily="49" charset="0"/>
              </a:rPr>
              <a:t>="</a:t>
            </a:r>
            <a:r>
              <a:rPr lang="es-BO" altLang="es-BO" sz="1400" dirty="0" err="1">
                <a:solidFill>
                  <a:srgbClr val="6A8759"/>
                </a:solidFill>
                <a:latin typeface="Consolas" panose="020B0609020204030204" pitchFamily="49" charset="0"/>
              </a:rPr>
              <a:t>match_parent</a:t>
            </a:r>
            <a:r>
              <a:rPr lang="es-BO" altLang="es-BO" sz="14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br>
              <a:rPr lang="es-BO" altLang="es-BO" sz="14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s-BO" altLang="es-BO" sz="1400" dirty="0">
                <a:solidFill>
                  <a:srgbClr val="6A8759"/>
                </a:solidFill>
                <a:latin typeface="Consolas" panose="020B0609020204030204" pitchFamily="49" charset="0"/>
              </a:rPr>
              <a:t>        </a:t>
            </a:r>
            <a:r>
              <a:rPr lang="es-BO" altLang="es-BO" sz="14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s-BO" altLang="es-BO" sz="1400" dirty="0" err="1">
                <a:solidFill>
                  <a:srgbClr val="BABABA"/>
                </a:solidFill>
                <a:latin typeface="Consolas" panose="020B0609020204030204" pitchFamily="49" charset="0"/>
              </a:rPr>
              <a:t>:layout_height</a:t>
            </a:r>
            <a:r>
              <a:rPr lang="es-BO" altLang="es-BO" sz="1400" dirty="0">
                <a:solidFill>
                  <a:srgbClr val="6A8759"/>
                </a:solidFill>
                <a:latin typeface="Consolas" panose="020B0609020204030204" pitchFamily="49" charset="0"/>
              </a:rPr>
              <a:t>="</a:t>
            </a:r>
            <a:r>
              <a:rPr lang="es-BO" altLang="es-BO" sz="1400" dirty="0" err="1">
                <a:solidFill>
                  <a:srgbClr val="6A8759"/>
                </a:solidFill>
                <a:latin typeface="Consolas" panose="020B0609020204030204" pitchFamily="49" charset="0"/>
              </a:rPr>
              <a:t>match_parent</a:t>
            </a:r>
            <a:r>
              <a:rPr lang="es-BO" altLang="es-BO" sz="1400" dirty="0" smtClean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es-BO" altLang="es-BO" sz="1400" dirty="0" smtClean="0">
                <a:solidFill>
                  <a:srgbClr val="E8BF6A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s-BO" altLang="es-BO" sz="1400" dirty="0" smtClean="0">
                <a:solidFill>
                  <a:srgbClr val="E8BF6A"/>
                </a:solidFill>
                <a:latin typeface="Consolas" panose="020B0609020204030204" pitchFamily="49" charset="0"/>
              </a:rPr>
              <a:t>&lt;/</a:t>
            </a:r>
            <a:r>
              <a:rPr lang="es-BO" altLang="es-BO" sz="1400" dirty="0" err="1">
                <a:solidFill>
                  <a:srgbClr val="E8BF6A"/>
                </a:solidFill>
                <a:latin typeface="Consolas" panose="020B0609020204030204" pitchFamily="49" charset="0"/>
              </a:rPr>
              <a:t>androidx.recyclerview.widget.RecyclerView</a:t>
            </a:r>
            <a:r>
              <a:rPr lang="es-BO" altLang="es-BO" sz="1400" dirty="0" smtClean="0">
                <a:solidFill>
                  <a:srgbClr val="E8BF6A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s-BO" altLang="es-BO" sz="1400" dirty="0">
                <a:solidFill>
                  <a:srgbClr val="E8BF6A"/>
                </a:solidFill>
                <a:latin typeface="Consolas" panose="020B0609020204030204" pitchFamily="49" charset="0"/>
              </a:rPr>
              <a:t/>
            </a:r>
            <a:br>
              <a:rPr lang="es-BO" altLang="es-BO" sz="14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s-BO" altLang="es-BO" sz="1400" dirty="0">
                <a:solidFill>
                  <a:srgbClr val="E8BF6A"/>
                </a:solidFill>
                <a:latin typeface="Consolas" panose="020B0609020204030204" pitchFamily="49" charset="0"/>
              </a:rPr>
              <a:t>    &lt;</a:t>
            </a:r>
            <a:r>
              <a:rPr lang="es-BO" altLang="es-BO" sz="1400" dirty="0" err="1">
                <a:solidFill>
                  <a:srgbClr val="E8BF6A"/>
                </a:solidFill>
                <a:latin typeface="Consolas" panose="020B0609020204030204" pitchFamily="49" charset="0"/>
              </a:rPr>
              <a:t>androidx.recyclerview.widget.RecyclerView</a:t>
            </a:r>
            <a:r>
              <a:rPr lang="es-BO" altLang="es-BO" sz="1400" dirty="0">
                <a:solidFill>
                  <a:srgbClr val="E8BF6A"/>
                </a:solidFill>
                <a:latin typeface="Consolas" panose="020B0609020204030204" pitchFamily="49" charset="0"/>
              </a:rPr>
              <a:t/>
            </a:r>
            <a:br>
              <a:rPr lang="es-BO" altLang="es-BO" sz="14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s-BO" altLang="es-BO" sz="1400" dirty="0">
                <a:solidFill>
                  <a:srgbClr val="E8BF6A"/>
                </a:solidFill>
                <a:latin typeface="Consolas" panose="020B0609020204030204" pitchFamily="49" charset="0"/>
              </a:rPr>
              <a:t>        </a:t>
            </a:r>
            <a:r>
              <a:rPr lang="es-BO" altLang="es-BO" sz="14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s-BO" altLang="es-BO" sz="1400" dirty="0" err="1">
                <a:solidFill>
                  <a:srgbClr val="BABABA"/>
                </a:solidFill>
                <a:latin typeface="Consolas" panose="020B0609020204030204" pitchFamily="49" charset="0"/>
              </a:rPr>
              <a:t>:id</a:t>
            </a:r>
            <a:r>
              <a:rPr lang="es-BO" altLang="es-BO" sz="1400" dirty="0">
                <a:solidFill>
                  <a:srgbClr val="6A8759"/>
                </a:solidFill>
                <a:latin typeface="Consolas" panose="020B0609020204030204" pitchFamily="49" charset="0"/>
              </a:rPr>
              <a:t>="@+id/</a:t>
            </a:r>
            <a:r>
              <a:rPr lang="es-BO" altLang="es-BO" sz="1400" dirty="0" err="1">
                <a:solidFill>
                  <a:srgbClr val="6A8759"/>
                </a:solidFill>
                <a:latin typeface="Consolas" panose="020B0609020204030204" pitchFamily="49" charset="0"/>
              </a:rPr>
              <a:t>rvContainerAPAGAR</a:t>
            </a:r>
            <a:r>
              <a:rPr lang="es-BO" altLang="es-BO" sz="14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br>
              <a:rPr lang="es-BO" altLang="es-BO" sz="14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s-BO" altLang="es-BO" sz="1400" dirty="0">
                <a:solidFill>
                  <a:srgbClr val="6A8759"/>
                </a:solidFill>
                <a:latin typeface="Consolas" panose="020B0609020204030204" pitchFamily="49" charset="0"/>
              </a:rPr>
              <a:t>        </a:t>
            </a:r>
            <a:r>
              <a:rPr lang="es-BO" altLang="es-BO" sz="14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s-BO" altLang="es-BO" sz="1400" dirty="0" err="1">
                <a:solidFill>
                  <a:srgbClr val="BABABA"/>
                </a:solidFill>
                <a:latin typeface="Consolas" panose="020B0609020204030204" pitchFamily="49" charset="0"/>
              </a:rPr>
              <a:t>:layout_width</a:t>
            </a:r>
            <a:r>
              <a:rPr lang="es-BO" altLang="es-BO" sz="1400" dirty="0">
                <a:solidFill>
                  <a:srgbClr val="6A8759"/>
                </a:solidFill>
                <a:latin typeface="Consolas" panose="020B0609020204030204" pitchFamily="49" charset="0"/>
              </a:rPr>
              <a:t>="</a:t>
            </a:r>
            <a:r>
              <a:rPr lang="es-BO" altLang="es-BO" sz="1400" dirty="0" err="1">
                <a:solidFill>
                  <a:srgbClr val="6A8759"/>
                </a:solidFill>
                <a:latin typeface="Consolas" panose="020B0609020204030204" pitchFamily="49" charset="0"/>
              </a:rPr>
              <a:t>match_parent</a:t>
            </a:r>
            <a:r>
              <a:rPr lang="es-BO" altLang="es-BO" sz="14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br>
              <a:rPr lang="es-BO" altLang="es-BO" sz="14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s-BO" altLang="es-BO" sz="1400" dirty="0">
                <a:solidFill>
                  <a:srgbClr val="6A8759"/>
                </a:solidFill>
                <a:latin typeface="Consolas" panose="020B0609020204030204" pitchFamily="49" charset="0"/>
              </a:rPr>
              <a:t>        </a:t>
            </a:r>
            <a:r>
              <a:rPr lang="es-BO" altLang="es-BO" sz="14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s-BO" altLang="es-BO" sz="1400" dirty="0" err="1">
                <a:solidFill>
                  <a:srgbClr val="BABABA"/>
                </a:solidFill>
                <a:latin typeface="Consolas" panose="020B0609020204030204" pitchFamily="49" charset="0"/>
              </a:rPr>
              <a:t>:layout_height</a:t>
            </a:r>
            <a:r>
              <a:rPr lang="es-BO" altLang="es-BO" sz="1400" dirty="0">
                <a:solidFill>
                  <a:srgbClr val="6A8759"/>
                </a:solidFill>
                <a:latin typeface="Consolas" panose="020B0609020204030204" pitchFamily="49" charset="0"/>
              </a:rPr>
              <a:t>="</a:t>
            </a:r>
            <a:r>
              <a:rPr lang="es-BO" altLang="es-BO" sz="1400" dirty="0" err="1">
                <a:solidFill>
                  <a:srgbClr val="6A8759"/>
                </a:solidFill>
                <a:latin typeface="Consolas" panose="020B0609020204030204" pitchFamily="49" charset="0"/>
              </a:rPr>
              <a:t>match_parent</a:t>
            </a:r>
            <a:r>
              <a:rPr lang="es-BO" altLang="es-BO" sz="1400" dirty="0" smtClean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es-BO" altLang="es-BO" sz="1400" dirty="0" smtClean="0">
                <a:solidFill>
                  <a:srgbClr val="E8BF6A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s-BO" altLang="es-BO" sz="1400" dirty="0" smtClean="0">
                <a:solidFill>
                  <a:srgbClr val="E8BF6A"/>
                </a:solidFill>
                <a:latin typeface="Consolas" panose="020B0609020204030204" pitchFamily="49" charset="0"/>
              </a:rPr>
              <a:t>&lt;/</a:t>
            </a:r>
            <a:r>
              <a:rPr lang="es-BO" altLang="es-BO" sz="1400" dirty="0" err="1">
                <a:solidFill>
                  <a:srgbClr val="E8BF6A"/>
                </a:solidFill>
                <a:latin typeface="Consolas" panose="020B0609020204030204" pitchFamily="49" charset="0"/>
              </a:rPr>
              <a:t>androidx.recyclerview.widget.RecyclerView</a:t>
            </a:r>
            <a:r>
              <a:rPr lang="es-BO" altLang="es-BO" sz="1400" dirty="0">
                <a:solidFill>
                  <a:srgbClr val="E8BF6A"/>
                </a:solidFill>
                <a:latin typeface="Consolas" panose="020B0609020204030204" pitchFamily="49" charset="0"/>
              </a:rPr>
              <a:t>&gt;</a:t>
            </a:r>
            <a:br>
              <a:rPr lang="es-BO" altLang="es-BO" sz="14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s-BO" altLang="es-BO" sz="1400" dirty="0">
                <a:solidFill>
                  <a:srgbClr val="E8BF6A"/>
                </a:solidFill>
                <a:latin typeface="Consolas" panose="020B0609020204030204" pitchFamily="49" charset="0"/>
              </a:rPr>
              <a:t>&lt;/</a:t>
            </a:r>
            <a:r>
              <a:rPr lang="es-BO" altLang="es-BO" sz="1400" dirty="0" err="1">
                <a:solidFill>
                  <a:srgbClr val="E8BF6A"/>
                </a:solidFill>
                <a:latin typeface="Consolas" panose="020B0609020204030204" pitchFamily="49" charset="0"/>
              </a:rPr>
              <a:t>RelativeLayout</a:t>
            </a:r>
            <a:r>
              <a:rPr lang="es-BO" altLang="es-BO" sz="1400" dirty="0">
                <a:solidFill>
                  <a:srgbClr val="E8BF6A"/>
                </a:solidFill>
                <a:latin typeface="Consolas" panose="020B0609020204030204" pitchFamily="49" charset="0"/>
              </a:rPr>
              <a:t>&gt;</a:t>
            </a:r>
            <a:endParaRPr lang="es-BO" altLang="es-BO" sz="3200" dirty="0">
              <a:latin typeface="Arial" panose="020B0604020202020204" pitchFamily="34" charset="0"/>
            </a:endParaRPr>
          </a:p>
          <a:p>
            <a:endParaRPr lang="es-BO" dirty="0"/>
          </a:p>
        </p:txBody>
      </p:sp>
      <p:sp>
        <p:nvSpPr>
          <p:cNvPr id="8" name="CuadroTexto 7"/>
          <p:cNvSpPr txBox="1"/>
          <p:nvPr/>
        </p:nvSpPr>
        <p:spPr>
          <a:xfrm>
            <a:off x="291546" y="153263"/>
            <a:ext cx="6586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Dentro del Activity_p_l_a_y_1.xml pondremos el contenedor de la</a:t>
            </a:r>
            <a:endParaRPr lang="es-BO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6875" y="431155"/>
            <a:ext cx="3371850" cy="607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3789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236562" y="1161744"/>
            <a:ext cx="5522658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O" altLang="es-BO" sz="1400" dirty="0">
                <a:solidFill>
                  <a:srgbClr val="A9B7C6"/>
                </a:solidFill>
                <a:latin typeface="Consolas" panose="020B0609020204030204" pitchFamily="49" charset="0"/>
              </a:rPr>
              <a:t/>
            </a:r>
            <a:br>
              <a:rPr lang="es-BO" altLang="es-BO" sz="14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s-BO" altLang="es-BO" sz="1200" dirty="0" err="1">
                <a:solidFill>
                  <a:srgbClr val="CC7832"/>
                </a:solidFill>
                <a:latin typeface="Consolas" panose="020B0609020204030204" pitchFamily="49" charset="0"/>
              </a:rPr>
              <a:t>public</a:t>
            </a: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200" dirty="0" err="1">
                <a:solidFill>
                  <a:srgbClr val="CC7832"/>
                </a:solidFill>
                <a:latin typeface="Consolas" panose="020B0609020204030204" pitchFamily="49" charset="0"/>
              </a:rPr>
              <a:t>class</a:t>
            </a: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viewholdeplay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200" dirty="0" err="1">
                <a:solidFill>
                  <a:srgbClr val="CC7832"/>
                </a:solidFill>
                <a:latin typeface="Consolas" panose="020B0609020204030204" pitchFamily="49" charset="0"/>
              </a:rPr>
              <a:t>extends</a:t>
            </a: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RecyclerView.ViewHolder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{</a:t>
            </a:r>
            <a:b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/>
            </a:r>
            <a:b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    </a:t>
            </a:r>
            <a:r>
              <a:rPr lang="es-BO" altLang="es-BO" sz="1200" dirty="0" err="1">
                <a:solidFill>
                  <a:srgbClr val="CC7832"/>
                </a:solidFill>
                <a:latin typeface="Consolas" panose="020B0609020204030204" pitchFamily="49" charset="0"/>
              </a:rPr>
              <a:t>private</a:t>
            </a: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RelativeLayout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200" dirty="0" err="1">
                <a:solidFill>
                  <a:srgbClr val="9876AA"/>
                </a:solidFill>
                <a:latin typeface="Consolas" panose="020B0609020204030204" pitchFamily="49" charset="0"/>
              </a:rPr>
              <a:t>rlContainer</a:t>
            </a: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lang="es-BO" altLang="es-BO" sz="1200" dirty="0" err="1">
                <a:solidFill>
                  <a:srgbClr val="CC7832"/>
                </a:solidFill>
                <a:latin typeface="Consolas" panose="020B0609020204030204" pitchFamily="49" charset="0"/>
              </a:rPr>
              <a:t>private</a:t>
            </a: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CircleImageView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200" dirty="0">
                <a:solidFill>
                  <a:srgbClr val="9876AA"/>
                </a:solidFill>
                <a:latin typeface="Consolas" panose="020B0609020204030204" pitchFamily="49" charset="0"/>
              </a:rPr>
              <a:t>circleImage1</a:t>
            </a: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lang="es-BO" altLang="es-BO" sz="1200" dirty="0" err="1">
                <a:solidFill>
                  <a:srgbClr val="CC7832"/>
                </a:solidFill>
                <a:latin typeface="Consolas" panose="020B0609020204030204" pitchFamily="49" charset="0"/>
              </a:rPr>
              <a:t>private</a:t>
            </a: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CircleImageView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200" dirty="0">
                <a:solidFill>
                  <a:srgbClr val="9876AA"/>
                </a:solidFill>
                <a:latin typeface="Consolas" panose="020B0609020204030204" pitchFamily="49" charset="0"/>
              </a:rPr>
              <a:t>circleImage2</a:t>
            </a: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lang="es-BO" altLang="es-BO" sz="1200" dirty="0" err="1">
                <a:solidFill>
                  <a:srgbClr val="CC7832"/>
                </a:solidFill>
                <a:latin typeface="Consolas" panose="020B0609020204030204" pitchFamily="49" charset="0"/>
              </a:rPr>
              <a:t>private</a:t>
            </a: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CircleImageView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200" dirty="0">
                <a:solidFill>
                  <a:srgbClr val="9876AA"/>
                </a:solidFill>
                <a:latin typeface="Consolas" panose="020B0609020204030204" pitchFamily="49" charset="0"/>
              </a:rPr>
              <a:t>circleImage3</a:t>
            </a: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lang="es-BO" altLang="es-BO" sz="1200" dirty="0" err="1">
                <a:solidFill>
                  <a:srgbClr val="CC7832"/>
                </a:solidFill>
                <a:latin typeface="Consolas" panose="020B0609020204030204" pitchFamily="49" charset="0"/>
              </a:rPr>
              <a:t>private</a:t>
            </a: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TextView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200" dirty="0">
                <a:solidFill>
                  <a:srgbClr val="9876AA"/>
                </a:solidFill>
                <a:latin typeface="Consolas" panose="020B0609020204030204" pitchFamily="49" charset="0"/>
              </a:rPr>
              <a:t>tvImage1</a:t>
            </a: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/>
            </a:r>
            <a:b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lang="es-BO" altLang="es-BO" sz="1200" dirty="0" err="1">
                <a:solidFill>
                  <a:srgbClr val="CC7832"/>
                </a:solidFill>
                <a:latin typeface="Consolas" panose="020B0609020204030204" pitchFamily="49" charset="0"/>
              </a:rPr>
              <a:t>private</a:t>
            </a: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200" dirty="0" err="1">
                <a:solidFill>
                  <a:srgbClr val="CC7832"/>
                </a:solidFill>
                <a:latin typeface="Consolas" panose="020B0609020204030204" pitchFamily="49" charset="0"/>
              </a:rPr>
              <a:t>void</a:t>
            </a: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200" dirty="0" err="1">
                <a:solidFill>
                  <a:srgbClr val="FFC66D"/>
                </a:solidFill>
                <a:latin typeface="Consolas" panose="020B0609020204030204" pitchFamily="49" charset="0"/>
              </a:rPr>
              <a:t>initComponents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(View </a:t>
            </a:r>
            <a:r>
              <a:rPr lang="es-BO" altLang="es-BO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itemView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b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    {</a:t>
            </a:r>
            <a:b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        </a:t>
            </a:r>
            <a:r>
              <a:rPr lang="es-BO" altLang="es-BO" sz="1200" dirty="0" err="1">
                <a:solidFill>
                  <a:srgbClr val="9876AA"/>
                </a:solidFill>
                <a:latin typeface="Consolas" panose="020B0609020204030204" pitchFamily="49" charset="0"/>
              </a:rPr>
              <a:t>rlContainer</a:t>
            </a:r>
            <a:r>
              <a:rPr lang="es-BO" altLang="es-BO" sz="1200" dirty="0">
                <a:solidFill>
                  <a:srgbClr val="9876AA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= </a:t>
            </a:r>
            <a:r>
              <a:rPr lang="es-BO" altLang="es-BO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itemView.findViewById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es-BO" altLang="es-BO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R.id.</a:t>
            </a:r>
            <a:r>
              <a:rPr lang="es-BO" altLang="es-BO" sz="1200" i="1" dirty="0" err="1">
                <a:solidFill>
                  <a:srgbClr val="9876AA"/>
                </a:solidFill>
                <a:latin typeface="Consolas" panose="020B0609020204030204" pitchFamily="49" charset="0"/>
              </a:rPr>
              <a:t>rlListItemplay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        </a:t>
            </a:r>
            <a:r>
              <a:rPr lang="es-BO" altLang="es-BO" sz="1200" dirty="0">
                <a:solidFill>
                  <a:srgbClr val="9876AA"/>
                </a:solidFill>
                <a:latin typeface="Consolas" panose="020B0609020204030204" pitchFamily="49" charset="0"/>
              </a:rPr>
              <a:t>circleImage1 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= </a:t>
            </a:r>
            <a:r>
              <a:rPr lang="es-BO" altLang="es-BO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itemView.findViewById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es-BO" altLang="es-BO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R.id.</a:t>
            </a:r>
            <a:r>
              <a:rPr lang="es-BO" altLang="es-BO" sz="1200" i="1" dirty="0" err="1">
                <a:solidFill>
                  <a:srgbClr val="9876AA"/>
                </a:solidFill>
                <a:latin typeface="Consolas" panose="020B0609020204030204" pitchFamily="49" charset="0"/>
              </a:rPr>
              <a:t>reproducir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        </a:t>
            </a:r>
            <a:r>
              <a:rPr lang="es-BO" altLang="es-BO" sz="1200" dirty="0">
                <a:solidFill>
                  <a:srgbClr val="9876AA"/>
                </a:solidFill>
                <a:latin typeface="Consolas" panose="020B0609020204030204" pitchFamily="49" charset="0"/>
              </a:rPr>
              <a:t>circleImage2 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= </a:t>
            </a:r>
            <a:r>
              <a:rPr lang="es-BO" altLang="es-BO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itemView.findViewById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es-BO" altLang="es-BO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R.id.</a:t>
            </a:r>
            <a:r>
              <a:rPr lang="es-BO" altLang="es-BO" sz="1200" i="1" dirty="0" err="1">
                <a:solidFill>
                  <a:srgbClr val="9876AA"/>
                </a:solidFill>
                <a:latin typeface="Consolas" panose="020B0609020204030204" pitchFamily="49" charset="0"/>
              </a:rPr>
              <a:t>pausa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        </a:t>
            </a:r>
            <a:r>
              <a:rPr lang="es-BO" altLang="es-BO" sz="1200" dirty="0">
                <a:solidFill>
                  <a:srgbClr val="9876AA"/>
                </a:solidFill>
                <a:latin typeface="Consolas" panose="020B0609020204030204" pitchFamily="49" charset="0"/>
              </a:rPr>
              <a:t>circleImage3 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= </a:t>
            </a:r>
            <a:r>
              <a:rPr lang="es-BO" altLang="es-BO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itemView.findViewById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es-BO" altLang="es-BO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R.id.</a:t>
            </a:r>
            <a:r>
              <a:rPr lang="es-BO" altLang="es-BO" sz="1200" i="1" dirty="0" err="1">
                <a:solidFill>
                  <a:srgbClr val="9876AA"/>
                </a:solidFill>
                <a:latin typeface="Consolas" panose="020B0609020204030204" pitchFamily="49" charset="0"/>
              </a:rPr>
              <a:t>apagar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        </a:t>
            </a:r>
            <a:r>
              <a:rPr lang="es-BO" altLang="es-BO" sz="1200" dirty="0">
                <a:solidFill>
                  <a:srgbClr val="9876AA"/>
                </a:solidFill>
                <a:latin typeface="Consolas" panose="020B0609020204030204" pitchFamily="49" charset="0"/>
              </a:rPr>
              <a:t>tvImage1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= </a:t>
            </a:r>
            <a:r>
              <a:rPr lang="es-BO" altLang="es-BO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itemView.findViewById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(R.id.</a:t>
            </a:r>
            <a:r>
              <a:rPr lang="es-BO" altLang="es-BO" sz="1200" i="1" dirty="0">
                <a:solidFill>
                  <a:srgbClr val="9876AA"/>
                </a:solidFill>
                <a:latin typeface="Consolas" panose="020B0609020204030204" pitchFamily="49" charset="0"/>
              </a:rPr>
              <a:t>tvImage1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s-BO" altLang="es-BO" sz="1200" dirty="0" smtClean="0">
                <a:solidFill>
                  <a:srgbClr val="CC7832"/>
                </a:solidFill>
                <a:latin typeface="Consolas" panose="020B0609020204030204" pitchFamily="49" charset="0"/>
              </a:rPr>
              <a:t>}</a:t>
            </a:r>
            <a:r>
              <a:rPr lang="es-BO" altLang="es-BO" sz="1200" dirty="0">
                <a:solidFill>
                  <a:srgbClr val="E8BF6A"/>
                </a:solidFill>
                <a:latin typeface="Consolas" panose="020B0609020204030204" pitchFamily="49" charset="0"/>
              </a:rPr>
              <a:t/>
            </a:r>
            <a:br>
              <a:rPr lang="es-BO" altLang="es-BO" sz="12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endParaRPr lang="es-BO" sz="2400" dirty="0"/>
          </a:p>
        </p:txBody>
      </p:sp>
      <p:sp>
        <p:nvSpPr>
          <p:cNvPr id="8" name="CuadroTexto 7"/>
          <p:cNvSpPr txBox="1"/>
          <p:nvPr/>
        </p:nvSpPr>
        <p:spPr>
          <a:xfrm>
            <a:off x="291546" y="153263"/>
            <a:ext cx="6586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Dentro del viewholderplay.java</a:t>
            </a:r>
            <a:endParaRPr lang="es-BO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6885" y="0"/>
            <a:ext cx="3157664" cy="431356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7257" y="3598691"/>
            <a:ext cx="2319255" cy="2758965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5176013" y="2293855"/>
            <a:ext cx="23379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Hacer</a:t>
            </a:r>
            <a:r>
              <a:rPr lang="en-US" dirty="0" smtClean="0"/>
              <a:t> click derecho y </a:t>
            </a:r>
            <a:r>
              <a:rPr lang="en-US" dirty="0" err="1" smtClean="0"/>
              <a:t>presionar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generar</a:t>
            </a:r>
            <a:endParaRPr lang="es-BO" dirty="0"/>
          </a:p>
        </p:txBody>
      </p:sp>
      <p:sp>
        <p:nvSpPr>
          <p:cNvPr id="10" name="CuadroTexto 9"/>
          <p:cNvSpPr txBox="1"/>
          <p:nvPr/>
        </p:nvSpPr>
        <p:spPr>
          <a:xfrm>
            <a:off x="5203818" y="4432733"/>
            <a:ext cx="23379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Precionar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getter y </a:t>
            </a:r>
            <a:r>
              <a:rPr lang="en-US" dirty="0" err="1" smtClean="0"/>
              <a:t>seleccionas</a:t>
            </a:r>
            <a:endParaRPr lang="es-BO" dirty="0"/>
          </a:p>
        </p:txBody>
      </p:sp>
      <p:cxnSp>
        <p:nvCxnSpPr>
          <p:cNvPr id="11" name="Conector recto de flecha 10"/>
          <p:cNvCxnSpPr/>
          <p:nvPr/>
        </p:nvCxnSpPr>
        <p:spPr>
          <a:xfrm flipH="1">
            <a:off x="5203818" y="2764221"/>
            <a:ext cx="3961203" cy="13658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60850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14300" y="530654"/>
            <a:ext cx="70358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/>
            </a:r>
            <a:b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s-BO" altLang="es-BO" sz="1200" dirty="0" err="1">
                <a:solidFill>
                  <a:srgbClr val="CC7832"/>
                </a:solidFill>
                <a:latin typeface="Consolas" panose="020B0609020204030204" pitchFamily="49" charset="0"/>
              </a:rPr>
              <a:t>public</a:t>
            </a: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200" dirty="0" err="1">
                <a:solidFill>
                  <a:srgbClr val="CC7832"/>
                </a:solidFill>
                <a:latin typeface="Consolas" panose="020B0609020204030204" pitchFamily="49" charset="0"/>
              </a:rPr>
              <a:t>class</a:t>
            </a: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viewholdeplay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200" dirty="0" err="1">
                <a:solidFill>
                  <a:srgbClr val="CC7832"/>
                </a:solidFill>
                <a:latin typeface="Consolas" panose="020B0609020204030204" pitchFamily="49" charset="0"/>
              </a:rPr>
              <a:t>extends</a:t>
            </a: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RecyclerView.ViewHolder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{</a:t>
            </a:r>
            <a:b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/>
            </a:r>
            <a:b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    </a:t>
            </a:r>
            <a:r>
              <a:rPr lang="es-BO" altLang="es-BO" sz="1200" dirty="0" err="1">
                <a:solidFill>
                  <a:srgbClr val="CC7832"/>
                </a:solidFill>
                <a:latin typeface="Consolas" panose="020B0609020204030204" pitchFamily="49" charset="0"/>
              </a:rPr>
              <a:t>private</a:t>
            </a: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RelativeLayout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200" dirty="0" err="1">
                <a:solidFill>
                  <a:srgbClr val="9876AA"/>
                </a:solidFill>
                <a:latin typeface="Consolas" panose="020B0609020204030204" pitchFamily="49" charset="0"/>
              </a:rPr>
              <a:t>rlContainer</a:t>
            </a: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lang="es-BO" altLang="es-BO" sz="1200" dirty="0" err="1">
                <a:solidFill>
                  <a:srgbClr val="CC7832"/>
                </a:solidFill>
                <a:latin typeface="Consolas" panose="020B0609020204030204" pitchFamily="49" charset="0"/>
              </a:rPr>
              <a:t>private</a:t>
            </a: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CircleImageView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200" dirty="0">
                <a:solidFill>
                  <a:srgbClr val="9876AA"/>
                </a:solidFill>
                <a:latin typeface="Consolas" panose="020B0609020204030204" pitchFamily="49" charset="0"/>
              </a:rPr>
              <a:t>circleImage1</a:t>
            </a: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lang="es-BO" altLang="es-BO" sz="1200" dirty="0" err="1">
                <a:solidFill>
                  <a:srgbClr val="CC7832"/>
                </a:solidFill>
                <a:latin typeface="Consolas" panose="020B0609020204030204" pitchFamily="49" charset="0"/>
              </a:rPr>
              <a:t>private</a:t>
            </a: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CircleImageView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200" dirty="0">
                <a:solidFill>
                  <a:srgbClr val="9876AA"/>
                </a:solidFill>
                <a:latin typeface="Consolas" panose="020B0609020204030204" pitchFamily="49" charset="0"/>
              </a:rPr>
              <a:t>circleImage2</a:t>
            </a: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lang="es-BO" altLang="es-BO" sz="1200" dirty="0" err="1">
                <a:solidFill>
                  <a:srgbClr val="CC7832"/>
                </a:solidFill>
                <a:latin typeface="Consolas" panose="020B0609020204030204" pitchFamily="49" charset="0"/>
              </a:rPr>
              <a:t>private</a:t>
            </a: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CircleImageView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200" dirty="0">
                <a:solidFill>
                  <a:srgbClr val="9876AA"/>
                </a:solidFill>
                <a:latin typeface="Consolas" panose="020B0609020204030204" pitchFamily="49" charset="0"/>
              </a:rPr>
              <a:t>circleImage3</a:t>
            </a: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lang="es-BO" altLang="es-BO" sz="1200" dirty="0" err="1">
                <a:solidFill>
                  <a:srgbClr val="CC7832"/>
                </a:solidFill>
                <a:latin typeface="Consolas" panose="020B0609020204030204" pitchFamily="49" charset="0"/>
              </a:rPr>
              <a:t>private</a:t>
            </a: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TextView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200" dirty="0">
                <a:solidFill>
                  <a:srgbClr val="9876AA"/>
                </a:solidFill>
                <a:latin typeface="Consolas" panose="020B0609020204030204" pitchFamily="49" charset="0"/>
              </a:rPr>
              <a:t>tvImage1</a:t>
            </a: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/>
            </a:r>
            <a:b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lang="es-BO" altLang="es-BO" sz="1200" dirty="0" err="1">
                <a:solidFill>
                  <a:srgbClr val="CC7832"/>
                </a:solidFill>
                <a:latin typeface="Consolas" panose="020B0609020204030204" pitchFamily="49" charset="0"/>
              </a:rPr>
              <a:t>private</a:t>
            </a: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200" dirty="0" err="1">
                <a:solidFill>
                  <a:srgbClr val="CC7832"/>
                </a:solidFill>
                <a:latin typeface="Consolas" panose="020B0609020204030204" pitchFamily="49" charset="0"/>
              </a:rPr>
              <a:t>void</a:t>
            </a: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200" dirty="0" err="1">
                <a:solidFill>
                  <a:srgbClr val="FFC66D"/>
                </a:solidFill>
                <a:latin typeface="Consolas" panose="020B0609020204030204" pitchFamily="49" charset="0"/>
              </a:rPr>
              <a:t>initComponents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(View </a:t>
            </a:r>
            <a:r>
              <a:rPr lang="es-BO" altLang="es-BO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itemView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b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    {</a:t>
            </a:r>
            <a:b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        </a:t>
            </a:r>
            <a:r>
              <a:rPr lang="es-BO" altLang="es-BO" sz="1200" dirty="0" err="1">
                <a:solidFill>
                  <a:srgbClr val="9876AA"/>
                </a:solidFill>
                <a:latin typeface="Consolas" panose="020B0609020204030204" pitchFamily="49" charset="0"/>
              </a:rPr>
              <a:t>rlContainer</a:t>
            </a:r>
            <a:r>
              <a:rPr lang="es-BO" altLang="es-BO" sz="1200" dirty="0">
                <a:solidFill>
                  <a:srgbClr val="9876AA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= </a:t>
            </a:r>
            <a:r>
              <a:rPr lang="es-BO" altLang="es-BO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itemView.findViewById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es-BO" altLang="es-BO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R.id.</a:t>
            </a:r>
            <a:r>
              <a:rPr lang="es-BO" altLang="es-BO" sz="1200" i="1" dirty="0" err="1">
                <a:solidFill>
                  <a:srgbClr val="9876AA"/>
                </a:solidFill>
                <a:latin typeface="Consolas" panose="020B0609020204030204" pitchFamily="49" charset="0"/>
              </a:rPr>
              <a:t>rlListItemplay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        </a:t>
            </a:r>
            <a:r>
              <a:rPr lang="es-BO" altLang="es-BO" sz="1200" dirty="0">
                <a:solidFill>
                  <a:srgbClr val="9876AA"/>
                </a:solidFill>
                <a:latin typeface="Consolas" panose="020B0609020204030204" pitchFamily="49" charset="0"/>
              </a:rPr>
              <a:t>circleImage1 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= </a:t>
            </a:r>
            <a:r>
              <a:rPr lang="es-BO" altLang="es-BO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itemView.findViewById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es-BO" altLang="es-BO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R.id.</a:t>
            </a:r>
            <a:r>
              <a:rPr lang="es-BO" altLang="es-BO" sz="1200" i="1" dirty="0" err="1">
                <a:solidFill>
                  <a:srgbClr val="9876AA"/>
                </a:solidFill>
                <a:latin typeface="Consolas" panose="020B0609020204030204" pitchFamily="49" charset="0"/>
              </a:rPr>
              <a:t>reproducir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        </a:t>
            </a:r>
            <a:r>
              <a:rPr lang="es-BO" altLang="es-BO" sz="1200" dirty="0">
                <a:solidFill>
                  <a:srgbClr val="9876AA"/>
                </a:solidFill>
                <a:latin typeface="Consolas" panose="020B0609020204030204" pitchFamily="49" charset="0"/>
              </a:rPr>
              <a:t>circleImage2 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= </a:t>
            </a:r>
            <a:r>
              <a:rPr lang="es-BO" altLang="es-BO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itemView.findViewById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es-BO" altLang="es-BO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R.id.</a:t>
            </a:r>
            <a:r>
              <a:rPr lang="es-BO" altLang="es-BO" sz="1200" i="1" dirty="0" err="1">
                <a:solidFill>
                  <a:srgbClr val="9876AA"/>
                </a:solidFill>
                <a:latin typeface="Consolas" panose="020B0609020204030204" pitchFamily="49" charset="0"/>
              </a:rPr>
              <a:t>pausa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        </a:t>
            </a:r>
            <a:r>
              <a:rPr lang="es-BO" altLang="es-BO" sz="1200" dirty="0">
                <a:solidFill>
                  <a:srgbClr val="9876AA"/>
                </a:solidFill>
                <a:latin typeface="Consolas" panose="020B0609020204030204" pitchFamily="49" charset="0"/>
              </a:rPr>
              <a:t>circleImage3 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= </a:t>
            </a:r>
            <a:r>
              <a:rPr lang="es-BO" altLang="es-BO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itemView.findViewById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es-BO" altLang="es-BO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R.id.</a:t>
            </a:r>
            <a:r>
              <a:rPr lang="es-BO" altLang="es-BO" sz="1200" i="1" dirty="0" err="1">
                <a:solidFill>
                  <a:srgbClr val="9876AA"/>
                </a:solidFill>
                <a:latin typeface="Consolas" panose="020B0609020204030204" pitchFamily="49" charset="0"/>
              </a:rPr>
              <a:t>apagar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        </a:t>
            </a:r>
            <a:r>
              <a:rPr lang="es-BO" altLang="es-BO" sz="1200" dirty="0">
                <a:solidFill>
                  <a:srgbClr val="9876AA"/>
                </a:solidFill>
                <a:latin typeface="Consolas" panose="020B0609020204030204" pitchFamily="49" charset="0"/>
              </a:rPr>
              <a:t>tvImage1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= </a:t>
            </a:r>
            <a:r>
              <a:rPr lang="es-BO" altLang="es-BO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itemView.findViewById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(R.id.</a:t>
            </a:r>
            <a:r>
              <a:rPr lang="es-BO" altLang="es-BO" sz="1200" i="1" dirty="0">
                <a:solidFill>
                  <a:srgbClr val="9876AA"/>
                </a:solidFill>
                <a:latin typeface="Consolas" panose="020B0609020204030204" pitchFamily="49" charset="0"/>
              </a:rPr>
              <a:t>tvImage1</a:t>
            </a:r>
            <a:r>
              <a:rPr lang="es-BO" altLang="es-BO" sz="12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r>
              <a:rPr lang="es-BO" altLang="es-BO" sz="1200" dirty="0" smtClean="0">
                <a:solidFill>
                  <a:srgbClr val="CC7832"/>
                </a:solidFill>
                <a:latin typeface="Consolas" panose="020B0609020204030204" pitchFamily="49" charset="0"/>
              </a:rPr>
              <a:t>;    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}</a:t>
            </a:r>
            <a:b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/>
            </a:r>
            <a:b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    </a:t>
            </a:r>
            <a:r>
              <a:rPr lang="es-BO" altLang="es-BO" sz="1200" dirty="0" err="1">
                <a:solidFill>
                  <a:srgbClr val="CC7832"/>
                </a:solidFill>
                <a:latin typeface="Consolas" panose="020B0609020204030204" pitchFamily="49" charset="0"/>
              </a:rPr>
              <a:t>public</a:t>
            </a: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200" dirty="0" err="1">
                <a:solidFill>
                  <a:srgbClr val="FFC66D"/>
                </a:solidFill>
                <a:latin typeface="Consolas" panose="020B0609020204030204" pitchFamily="49" charset="0"/>
              </a:rPr>
              <a:t>viewholdeplay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es-BO" altLang="es-BO" sz="1200" dirty="0">
                <a:solidFill>
                  <a:srgbClr val="BBB529"/>
                </a:solidFill>
                <a:latin typeface="Consolas" panose="020B0609020204030204" pitchFamily="49" charset="0"/>
              </a:rPr>
              <a:t>@</a:t>
            </a:r>
            <a:r>
              <a:rPr lang="es-BO" altLang="es-BO" sz="1200" dirty="0" err="1">
                <a:solidFill>
                  <a:srgbClr val="BBB529"/>
                </a:solidFill>
                <a:latin typeface="Consolas" panose="020B0609020204030204" pitchFamily="49" charset="0"/>
              </a:rPr>
              <a:t>NonNull</a:t>
            </a:r>
            <a:r>
              <a:rPr lang="es-BO" altLang="es-BO" sz="1200" dirty="0">
                <a:solidFill>
                  <a:srgbClr val="BBB529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View </a:t>
            </a:r>
            <a:r>
              <a:rPr lang="es-BO" altLang="es-BO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itemView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) {</a:t>
            </a:r>
            <a:b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        </a:t>
            </a:r>
            <a:r>
              <a:rPr lang="es-BO" altLang="es-BO" sz="1200" dirty="0" err="1">
                <a:solidFill>
                  <a:srgbClr val="CC7832"/>
                </a:solidFill>
                <a:latin typeface="Consolas" panose="020B0609020204030204" pitchFamily="49" charset="0"/>
              </a:rPr>
              <a:t>super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es-BO" altLang="es-BO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itemView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        </a:t>
            </a:r>
            <a:r>
              <a:rPr lang="es-BO" altLang="es-BO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initComponents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es-BO" altLang="es-BO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itemView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}</a:t>
            </a:r>
            <a:b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    </a:t>
            </a:r>
            <a:r>
              <a:rPr lang="es-BO" altLang="es-BO" sz="1200" dirty="0" err="1">
                <a:solidFill>
                  <a:srgbClr val="CC7832"/>
                </a:solidFill>
                <a:latin typeface="Consolas" panose="020B0609020204030204" pitchFamily="49" charset="0"/>
              </a:rPr>
              <a:t>public</a:t>
            </a: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RelativeLayout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200" dirty="0" err="1">
                <a:solidFill>
                  <a:srgbClr val="FFC66D"/>
                </a:solidFill>
                <a:latin typeface="Consolas" panose="020B0609020204030204" pitchFamily="49" charset="0"/>
              </a:rPr>
              <a:t>getRlContainer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() </a:t>
            </a:r>
            <a:r>
              <a:rPr lang="es-BO" altLang="es-BO" sz="12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{  </a:t>
            </a:r>
            <a:r>
              <a:rPr lang="es-BO" altLang="es-BO" sz="1200" dirty="0" err="1">
                <a:solidFill>
                  <a:srgbClr val="CC7832"/>
                </a:solidFill>
                <a:latin typeface="Consolas" panose="020B0609020204030204" pitchFamily="49" charset="0"/>
              </a:rPr>
              <a:t>return</a:t>
            </a: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200" dirty="0" err="1">
                <a:solidFill>
                  <a:srgbClr val="9876AA"/>
                </a:solidFill>
                <a:latin typeface="Consolas" panose="020B0609020204030204" pitchFamily="49" charset="0"/>
              </a:rPr>
              <a:t>rlContainer</a:t>
            </a:r>
            <a:r>
              <a:rPr lang="es-BO" altLang="es-BO" sz="1200" dirty="0" smtClean="0">
                <a:solidFill>
                  <a:srgbClr val="CC7832"/>
                </a:solidFill>
                <a:latin typeface="Consolas" panose="020B0609020204030204" pitchFamily="49" charset="0"/>
              </a:rPr>
              <a:t>;   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}</a:t>
            </a:r>
            <a:b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/>
            </a:r>
            <a:b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    </a:t>
            </a:r>
            <a:r>
              <a:rPr lang="es-BO" altLang="es-BO" sz="1200" dirty="0" err="1">
                <a:solidFill>
                  <a:srgbClr val="CC7832"/>
                </a:solidFill>
                <a:latin typeface="Consolas" panose="020B0609020204030204" pitchFamily="49" charset="0"/>
              </a:rPr>
              <a:t>public</a:t>
            </a: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CircleImageView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200" dirty="0">
                <a:solidFill>
                  <a:srgbClr val="FFC66D"/>
                </a:solidFill>
                <a:latin typeface="Consolas" panose="020B0609020204030204" pitchFamily="49" charset="0"/>
              </a:rPr>
              <a:t>getCircleImage1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() </a:t>
            </a:r>
            <a:r>
              <a:rPr lang="es-BO" altLang="es-BO" sz="12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{    </a:t>
            </a:r>
            <a:r>
              <a:rPr lang="es-BO" altLang="es-BO" sz="1200" dirty="0" err="1">
                <a:solidFill>
                  <a:srgbClr val="CC7832"/>
                </a:solidFill>
                <a:latin typeface="Consolas" panose="020B0609020204030204" pitchFamily="49" charset="0"/>
              </a:rPr>
              <a:t>return</a:t>
            </a: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200" dirty="0">
                <a:solidFill>
                  <a:srgbClr val="9876AA"/>
                </a:solidFill>
                <a:latin typeface="Consolas" panose="020B0609020204030204" pitchFamily="49" charset="0"/>
              </a:rPr>
              <a:t>circleImage1</a:t>
            </a:r>
            <a:r>
              <a:rPr lang="es-BO" altLang="es-BO" sz="1200" dirty="0" smtClean="0">
                <a:solidFill>
                  <a:srgbClr val="CC7832"/>
                </a:solidFill>
                <a:latin typeface="Consolas" panose="020B0609020204030204" pitchFamily="49" charset="0"/>
              </a:rPr>
              <a:t>;    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}</a:t>
            </a:r>
            <a:b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/>
            </a:r>
            <a:b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    </a:t>
            </a:r>
            <a:r>
              <a:rPr lang="es-BO" altLang="es-BO" sz="1200" dirty="0" err="1">
                <a:solidFill>
                  <a:srgbClr val="CC7832"/>
                </a:solidFill>
                <a:latin typeface="Consolas" panose="020B0609020204030204" pitchFamily="49" charset="0"/>
              </a:rPr>
              <a:t>public</a:t>
            </a: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CircleImageView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200" dirty="0">
                <a:solidFill>
                  <a:srgbClr val="FFC66D"/>
                </a:solidFill>
                <a:latin typeface="Consolas" panose="020B0609020204030204" pitchFamily="49" charset="0"/>
              </a:rPr>
              <a:t>getCircleImage2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() </a:t>
            </a:r>
            <a:r>
              <a:rPr lang="es-BO" altLang="es-BO" sz="12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{   </a:t>
            </a:r>
            <a:r>
              <a:rPr lang="es-BO" altLang="es-BO" sz="1200" dirty="0" err="1">
                <a:solidFill>
                  <a:srgbClr val="CC7832"/>
                </a:solidFill>
                <a:latin typeface="Consolas" panose="020B0609020204030204" pitchFamily="49" charset="0"/>
              </a:rPr>
              <a:t>return</a:t>
            </a: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200" dirty="0">
                <a:solidFill>
                  <a:srgbClr val="9876AA"/>
                </a:solidFill>
                <a:latin typeface="Consolas" panose="020B0609020204030204" pitchFamily="49" charset="0"/>
              </a:rPr>
              <a:t>circleImage2</a:t>
            </a:r>
            <a:r>
              <a:rPr lang="es-BO" altLang="es-BO" sz="1200" dirty="0" smtClean="0">
                <a:solidFill>
                  <a:srgbClr val="CC7832"/>
                </a:solidFill>
                <a:latin typeface="Consolas" panose="020B0609020204030204" pitchFamily="49" charset="0"/>
              </a:rPr>
              <a:t>;   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}</a:t>
            </a:r>
            <a:b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/>
            </a:r>
            <a:b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    </a:t>
            </a:r>
            <a:r>
              <a:rPr lang="es-BO" altLang="es-BO" sz="1200" dirty="0" err="1">
                <a:solidFill>
                  <a:srgbClr val="CC7832"/>
                </a:solidFill>
                <a:latin typeface="Consolas" panose="020B0609020204030204" pitchFamily="49" charset="0"/>
              </a:rPr>
              <a:t>public</a:t>
            </a: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CircleImageView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200" dirty="0">
                <a:solidFill>
                  <a:srgbClr val="FFC66D"/>
                </a:solidFill>
                <a:latin typeface="Consolas" panose="020B0609020204030204" pitchFamily="49" charset="0"/>
              </a:rPr>
              <a:t>getCircleImage3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() </a:t>
            </a:r>
            <a:r>
              <a:rPr lang="es-BO" altLang="es-BO" sz="12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{  </a:t>
            </a:r>
            <a:r>
              <a:rPr lang="es-BO" altLang="es-BO" sz="1200" dirty="0" err="1">
                <a:solidFill>
                  <a:srgbClr val="CC7832"/>
                </a:solidFill>
                <a:latin typeface="Consolas" panose="020B0609020204030204" pitchFamily="49" charset="0"/>
              </a:rPr>
              <a:t>return</a:t>
            </a: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200" dirty="0">
                <a:solidFill>
                  <a:srgbClr val="9876AA"/>
                </a:solidFill>
                <a:latin typeface="Consolas" panose="020B0609020204030204" pitchFamily="49" charset="0"/>
              </a:rPr>
              <a:t>circleImage3</a:t>
            </a:r>
            <a:r>
              <a:rPr lang="es-BO" altLang="es-BO" sz="1200" dirty="0" smtClean="0">
                <a:solidFill>
                  <a:srgbClr val="CC7832"/>
                </a:solidFill>
                <a:latin typeface="Consolas" panose="020B0609020204030204" pitchFamily="49" charset="0"/>
              </a:rPr>
              <a:t>;   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}</a:t>
            </a:r>
            <a:b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/>
            </a:r>
            <a:b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    </a:t>
            </a:r>
            <a:r>
              <a:rPr lang="es-BO" altLang="es-BO" sz="1200" dirty="0" err="1">
                <a:solidFill>
                  <a:srgbClr val="CC7832"/>
                </a:solidFill>
                <a:latin typeface="Consolas" panose="020B0609020204030204" pitchFamily="49" charset="0"/>
              </a:rPr>
              <a:t>public</a:t>
            </a: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TextView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200" dirty="0">
                <a:solidFill>
                  <a:srgbClr val="FFC66D"/>
                </a:solidFill>
                <a:latin typeface="Consolas" panose="020B0609020204030204" pitchFamily="49" charset="0"/>
              </a:rPr>
              <a:t>getTvImage1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() </a:t>
            </a:r>
            <a:r>
              <a:rPr lang="es-BO" altLang="es-BO" sz="12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{      </a:t>
            </a:r>
            <a:r>
              <a:rPr lang="es-BO" altLang="es-BO" sz="1200" dirty="0" err="1">
                <a:solidFill>
                  <a:srgbClr val="CC7832"/>
                </a:solidFill>
                <a:latin typeface="Consolas" panose="020B0609020204030204" pitchFamily="49" charset="0"/>
              </a:rPr>
              <a:t>return</a:t>
            </a: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200" dirty="0">
                <a:solidFill>
                  <a:srgbClr val="9876AA"/>
                </a:solidFill>
                <a:latin typeface="Consolas" panose="020B0609020204030204" pitchFamily="49" charset="0"/>
              </a:rPr>
              <a:t>tvImage1</a:t>
            </a:r>
            <a:r>
              <a:rPr lang="es-BO" altLang="es-BO" sz="1200" dirty="0" smtClean="0">
                <a:solidFill>
                  <a:srgbClr val="CC7832"/>
                </a:solidFill>
                <a:latin typeface="Consolas" panose="020B0609020204030204" pitchFamily="49" charset="0"/>
              </a:rPr>
              <a:t>;    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}</a:t>
            </a:r>
            <a:b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endParaRPr lang="es-BO" sz="1200" dirty="0"/>
          </a:p>
        </p:txBody>
      </p:sp>
      <p:sp>
        <p:nvSpPr>
          <p:cNvPr id="7" name="Cerrar llave 6"/>
          <p:cNvSpPr/>
          <p:nvPr/>
        </p:nvSpPr>
        <p:spPr>
          <a:xfrm>
            <a:off x="5023945" y="4051300"/>
            <a:ext cx="3015156" cy="2727872"/>
          </a:xfrm>
          <a:prstGeom prst="rightBrac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522595"/>
            <a:ext cx="3954199" cy="6225553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292100" y="345988"/>
            <a:ext cx="1651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 </a:t>
            </a:r>
            <a:r>
              <a:rPr lang="en-US" dirty="0" err="1" smtClean="0"/>
              <a:t>agregaremos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3777733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7652084" y="337929"/>
            <a:ext cx="39782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O" altLang="es-BO" dirty="0">
                <a:solidFill>
                  <a:schemeClr val="bg1"/>
                </a:solidFill>
                <a:latin typeface="Consolas" panose="020B0609020204030204" pitchFamily="49" charset="0"/>
              </a:rPr>
              <a:t>almacenamos todos los nombres de las </a:t>
            </a:r>
            <a:r>
              <a:rPr lang="es-BO" altLang="es-BO" dirty="0" err="1">
                <a:solidFill>
                  <a:schemeClr val="bg1"/>
                </a:solidFill>
                <a:latin typeface="Consolas" panose="020B0609020204030204" pitchFamily="49" charset="0"/>
              </a:rPr>
              <a:t>imagenes</a:t>
            </a:r>
            <a:r>
              <a:rPr lang="es-BO" altLang="es-BO" dirty="0">
                <a:solidFill>
                  <a:schemeClr val="bg1"/>
                </a:solidFill>
                <a:latin typeface="Consolas" panose="020B0609020204030204" pitchFamily="49" charset="0"/>
              </a:rPr>
              <a:t> en una sola variable </a:t>
            </a:r>
            <a:r>
              <a:rPr lang="es-BO" altLang="es-BO" dirty="0" err="1">
                <a:solidFill>
                  <a:schemeClr val="bg1"/>
                </a:solidFill>
                <a:latin typeface="Consolas" panose="020B0609020204030204" pitchFamily="49" charset="0"/>
              </a:rPr>
              <a:t>imgURL</a:t>
            </a:r>
            <a:r>
              <a:rPr lang="es-BO" altLang="es-BO" dirty="0">
                <a:solidFill>
                  <a:schemeClr val="bg1"/>
                </a:solidFill>
                <a:latin typeface="Consolas" panose="020B0609020204030204" pitchFamily="49" charset="0"/>
              </a:rPr>
              <a:t> y </a:t>
            </a:r>
            <a:r>
              <a:rPr lang="es-BO" altLang="es-BO" dirty="0" err="1">
                <a:solidFill>
                  <a:schemeClr val="bg1"/>
                </a:solidFill>
                <a:latin typeface="Consolas" panose="020B0609020204030204" pitchFamily="49" charset="0"/>
              </a:rPr>
              <a:t>imgnam</a:t>
            </a:r>
            <a:r>
              <a:rPr lang="es-BO" altLang="es-BO" sz="1400" dirty="0">
                <a:solidFill>
                  <a:schemeClr val="bg1"/>
                </a:solidFill>
                <a:latin typeface="Consolas" panose="020B0609020204030204" pitchFamily="49" charset="0"/>
              </a:rPr>
              <a:t/>
            </a:r>
            <a:br>
              <a:rPr lang="es-BO" altLang="es-BO" sz="14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endParaRPr lang="es-BO" dirty="0">
              <a:solidFill>
                <a:schemeClr val="bg1"/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7863695" y="4837836"/>
            <a:ext cx="4191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Agregamos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dentro</a:t>
            </a:r>
            <a:r>
              <a:rPr lang="en-US" dirty="0" smtClean="0">
                <a:solidFill>
                  <a:schemeClr val="bg1"/>
                </a:solidFill>
              </a:rPr>
              <a:t> del array las </a:t>
            </a:r>
            <a:r>
              <a:rPr lang="en-US" dirty="0" err="1" smtClean="0">
                <a:solidFill>
                  <a:schemeClr val="bg1"/>
                </a:solidFill>
              </a:rPr>
              <a:t>imagenes</a:t>
            </a:r>
            <a:r>
              <a:rPr lang="en-US" dirty="0" smtClean="0">
                <a:solidFill>
                  <a:schemeClr val="bg1"/>
                </a:solidFill>
              </a:rPr>
              <a:t> y </a:t>
            </a:r>
            <a:r>
              <a:rPr lang="en-US" dirty="0" err="1" smtClean="0">
                <a:solidFill>
                  <a:schemeClr val="bg1"/>
                </a:solidFill>
              </a:rPr>
              <a:t>sus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nombres</a:t>
            </a:r>
            <a:endParaRPr lang="es-BO" dirty="0">
              <a:solidFill>
                <a:schemeClr val="bg1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466477" y="241300"/>
            <a:ext cx="6975723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O" altLang="es-BO" sz="1200" dirty="0" err="1">
                <a:solidFill>
                  <a:srgbClr val="CC7832"/>
                </a:solidFill>
                <a:latin typeface="Consolas" panose="020B0609020204030204" pitchFamily="49" charset="0"/>
              </a:rPr>
              <a:t>public</a:t>
            </a: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200" dirty="0" err="1">
                <a:solidFill>
                  <a:srgbClr val="CC7832"/>
                </a:solidFill>
                <a:latin typeface="Consolas" panose="020B0609020204030204" pitchFamily="49" charset="0"/>
              </a:rPr>
              <a:t>class</a:t>
            </a: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PLAY1_P </a:t>
            </a:r>
            <a:r>
              <a:rPr lang="es-BO" altLang="es-BO" sz="1200" dirty="0" err="1">
                <a:solidFill>
                  <a:srgbClr val="CC7832"/>
                </a:solidFill>
                <a:latin typeface="Consolas" panose="020B0609020204030204" pitchFamily="49" charset="0"/>
              </a:rPr>
              <a:t>extends</a:t>
            </a: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AppCompatActivity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 {</a:t>
            </a:r>
            <a:b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    </a:t>
            </a:r>
            <a:r>
              <a:rPr lang="es-BO" altLang="es-BO" sz="1200" dirty="0" err="1">
                <a:solidFill>
                  <a:srgbClr val="CC7832"/>
                </a:solidFill>
                <a:latin typeface="Consolas" panose="020B0609020204030204" pitchFamily="49" charset="0"/>
              </a:rPr>
              <a:t>private</a:t>
            </a: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RecyclerView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200" dirty="0">
                <a:solidFill>
                  <a:srgbClr val="9876AA"/>
                </a:solidFill>
                <a:latin typeface="Consolas" panose="020B0609020204030204" pitchFamily="49" charset="0"/>
              </a:rPr>
              <a:t>recyclerView1</a:t>
            </a: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,</a:t>
            </a:r>
            <a:r>
              <a:rPr lang="es-BO" altLang="es-BO" sz="1200" dirty="0">
                <a:solidFill>
                  <a:srgbClr val="9876AA"/>
                </a:solidFill>
                <a:latin typeface="Consolas" panose="020B0609020204030204" pitchFamily="49" charset="0"/>
              </a:rPr>
              <a:t>recyclerView2</a:t>
            </a: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,</a:t>
            </a:r>
            <a:r>
              <a:rPr lang="es-BO" altLang="es-BO" sz="1200" dirty="0">
                <a:solidFill>
                  <a:srgbClr val="9876AA"/>
                </a:solidFill>
                <a:latin typeface="Consolas" panose="020B0609020204030204" pitchFamily="49" charset="0"/>
              </a:rPr>
              <a:t>recyclerView3</a:t>
            </a: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lang="es-BO" altLang="es-BO" sz="1200" dirty="0" err="1">
                <a:solidFill>
                  <a:srgbClr val="CC7832"/>
                </a:solidFill>
                <a:latin typeface="Consolas" panose="020B0609020204030204" pitchFamily="49" charset="0"/>
              </a:rPr>
              <a:t>private</a:t>
            </a: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RVAdapter_play1 </a:t>
            </a:r>
            <a:r>
              <a:rPr lang="es-BO" altLang="es-BO" sz="1200" dirty="0">
                <a:solidFill>
                  <a:srgbClr val="9876AA"/>
                </a:solidFill>
                <a:latin typeface="Consolas" panose="020B0609020204030204" pitchFamily="49" charset="0"/>
              </a:rPr>
              <a:t>rvAdapterPlay1</a:t>
            </a: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lang="es-BO" altLang="es-BO" sz="1200" dirty="0" err="1">
                <a:solidFill>
                  <a:srgbClr val="CC7832"/>
                </a:solidFill>
                <a:latin typeface="Consolas" panose="020B0609020204030204" pitchFamily="49" charset="0"/>
              </a:rPr>
              <a:t>private</a:t>
            </a: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ArrayList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&lt;</a:t>
            </a:r>
            <a:r>
              <a:rPr lang="es-BO" altLang="es-BO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String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&gt; </a:t>
            </a:r>
            <a:r>
              <a:rPr lang="es-BO" altLang="es-BO" sz="1200" dirty="0" err="1">
                <a:solidFill>
                  <a:srgbClr val="9876AA"/>
                </a:solidFill>
                <a:latin typeface="Consolas" panose="020B0609020204030204" pitchFamily="49" charset="0"/>
              </a:rPr>
              <a:t>imagesName</a:t>
            </a:r>
            <a:r>
              <a:rPr lang="es-BO" altLang="es-BO" sz="1200" dirty="0">
                <a:solidFill>
                  <a:srgbClr val="9876AA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= </a:t>
            </a: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new </a:t>
            </a:r>
            <a:r>
              <a:rPr lang="es-BO" altLang="es-BO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ArrayList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&lt;&gt;()</a:t>
            </a: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lang="es-BO" altLang="es-BO" sz="1200" dirty="0" err="1">
                <a:solidFill>
                  <a:srgbClr val="CC7832"/>
                </a:solidFill>
                <a:latin typeface="Consolas" panose="020B0609020204030204" pitchFamily="49" charset="0"/>
              </a:rPr>
              <a:t>private</a:t>
            </a: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ArrayList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&lt;</a:t>
            </a:r>
            <a:r>
              <a:rPr lang="es-BO" altLang="es-BO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String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&gt; </a:t>
            </a:r>
            <a:r>
              <a:rPr lang="es-BO" altLang="es-BO" sz="1200" dirty="0" err="1">
                <a:solidFill>
                  <a:srgbClr val="9876AA"/>
                </a:solidFill>
                <a:latin typeface="Consolas" panose="020B0609020204030204" pitchFamily="49" charset="0"/>
              </a:rPr>
              <a:t>imagesURLPLAY</a:t>
            </a:r>
            <a:r>
              <a:rPr lang="es-BO" altLang="es-BO" sz="1200" dirty="0">
                <a:solidFill>
                  <a:srgbClr val="9876AA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= </a:t>
            </a: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new </a:t>
            </a:r>
            <a:r>
              <a:rPr lang="es-BO" altLang="es-BO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ArrayList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&lt;&gt;()</a:t>
            </a: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lang="es-BO" altLang="es-BO" sz="1200" dirty="0" err="1">
                <a:solidFill>
                  <a:srgbClr val="CC7832"/>
                </a:solidFill>
                <a:latin typeface="Consolas" panose="020B0609020204030204" pitchFamily="49" charset="0"/>
              </a:rPr>
              <a:t>private</a:t>
            </a: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ArrayList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&lt;</a:t>
            </a:r>
            <a:r>
              <a:rPr lang="es-BO" altLang="es-BO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String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&gt; </a:t>
            </a:r>
            <a:r>
              <a:rPr lang="es-BO" altLang="es-BO" sz="1200" dirty="0" err="1">
                <a:solidFill>
                  <a:srgbClr val="9876AA"/>
                </a:solidFill>
                <a:latin typeface="Consolas" panose="020B0609020204030204" pitchFamily="49" charset="0"/>
              </a:rPr>
              <a:t>imagesURLPAUSA</a:t>
            </a:r>
            <a:r>
              <a:rPr lang="es-BO" altLang="es-BO" sz="1200" dirty="0">
                <a:solidFill>
                  <a:srgbClr val="9876AA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= </a:t>
            </a: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new </a:t>
            </a:r>
            <a:r>
              <a:rPr lang="es-BO" altLang="es-BO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ArrayList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&lt;&gt;()</a:t>
            </a: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lang="es-BO" altLang="es-BO" sz="1200" dirty="0" err="1">
                <a:solidFill>
                  <a:srgbClr val="CC7832"/>
                </a:solidFill>
                <a:latin typeface="Consolas" panose="020B0609020204030204" pitchFamily="49" charset="0"/>
              </a:rPr>
              <a:t>private</a:t>
            </a: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ArrayList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&lt;</a:t>
            </a:r>
            <a:r>
              <a:rPr lang="es-BO" altLang="es-BO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String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&gt; </a:t>
            </a:r>
            <a:r>
              <a:rPr lang="es-BO" altLang="es-BO" sz="1200" dirty="0" err="1">
                <a:solidFill>
                  <a:srgbClr val="9876AA"/>
                </a:solidFill>
                <a:latin typeface="Consolas" panose="020B0609020204030204" pitchFamily="49" charset="0"/>
              </a:rPr>
              <a:t>imagesURLAPAGAR</a:t>
            </a:r>
            <a:r>
              <a:rPr lang="es-BO" altLang="es-BO" sz="1200" dirty="0">
                <a:solidFill>
                  <a:srgbClr val="9876AA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= </a:t>
            </a: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new </a:t>
            </a:r>
            <a:r>
              <a:rPr lang="es-BO" altLang="es-BO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ArrayList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&lt;&gt;()</a:t>
            </a: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/>
            </a:r>
            <a:b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s-BO" altLang="es-BO" sz="1200" dirty="0" smtClean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lang="es-BO" altLang="es-BO" sz="1200" dirty="0" err="1" smtClean="0">
                <a:solidFill>
                  <a:srgbClr val="CC7832"/>
                </a:solidFill>
                <a:latin typeface="Consolas" panose="020B0609020204030204" pitchFamily="49" charset="0"/>
              </a:rPr>
              <a:t>private</a:t>
            </a:r>
            <a:r>
              <a:rPr lang="es-BO" altLang="es-BO" sz="1200" dirty="0" smtClean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final </a:t>
            </a:r>
            <a:r>
              <a:rPr lang="es-BO" altLang="es-BO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String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200" dirty="0" err="1">
                <a:solidFill>
                  <a:srgbClr val="9876AA"/>
                </a:solidFill>
                <a:latin typeface="Consolas" panose="020B0609020204030204" pitchFamily="49" charset="0"/>
              </a:rPr>
              <a:t>imagesurlPLAY</a:t>
            </a:r>
            <a:r>
              <a:rPr lang="es-BO" altLang="es-BO" sz="1200" dirty="0">
                <a:solidFill>
                  <a:srgbClr val="9876AA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= </a:t>
            </a:r>
            <a:r>
              <a:rPr lang="es-BO" altLang="es-BO" sz="1200" dirty="0">
                <a:solidFill>
                  <a:srgbClr val="6A8759"/>
                </a:solidFill>
                <a:latin typeface="Consolas" panose="020B0609020204030204" pitchFamily="49" charset="0"/>
              </a:rPr>
              <a:t>"59AoTWq 2Nat0RQ,59AoTWq,59AoTWq,59AoTWq,59AoTWq,59AoTWq,59AoTWq,59AoTWq,59AoTWq,59AoTWq,59AoTWq,59AoTWq"</a:t>
            </a: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lang="es-BO" altLang="es-BO" sz="1200" dirty="0" err="1">
                <a:solidFill>
                  <a:srgbClr val="CC7832"/>
                </a:solidFill>
                <a:latin typeface="Consolas" panose="020B0609020204030204" pitchFamily="49" charset="0"/>
              </a:rPr>
              <a:t>private</a:t>
            </a: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 final </a:t>
            </a:r>
            <a:r>
              <a:rPr lang="es-BO" altLang="es-BO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String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200" dirty="0" err="1">
                <a:solidFill>
                  <a:srgbClr val="9876AA"/>
                </a:solidFill>
                <a:latin typeface="Consolas" panose="020B0609020204030204" pitchFamily="49" charset="0"/>
              </a:rPr>
              <a:t>imagesurlPAUSA</a:t>
            </a:r>
            <a:r>
              <a:rPr lang="es-BO" altLang="es-BO" sz="1200" dirty="0">
                <a:solidFill>
                  <a:srgbClr val="9876AA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=</a:t>
            </a:r>
            <a:r>
              <a:rPr lang="es-BO" altLang="es-BO" sz="1200" dirty="0">
                <a:solidFill>
                  <a:srgbClr val="6A8759"/>
                </a:solidFill>
                <a:latin typeface="Consolas" panose="020B0609020204030204" pitchFamily="49" charset="0"/>
              </a:rPr>
              <a:t>"2Nat0RQ,2Nat0RQ,2Nat0RQ,2Nat0RQ,2Nat0RQ,2Nat0RQ,2Nat0RQ,2Nat0RQ,2Nat0RQ,2Nat0RQ,2Nat0RQ,2Nat0RQ"</a:t>
            </a: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200" dirty="0" smtClean="0">
                <a:solidFill>
                  <a:srgbClr val="CC7832"/>
                </a:solidFill>
                <a:latin typeface="Consolas" panose="020B0609020204030204" pitchFamily="49" charset="0"/>
              </a:rPr>
              <a:t>   </a:t>
            </a:r>
            <a:r>
              <a:rPr lang="es-BO" altLang="es-BO" sz="1200" dirty="0" err="1">
                <a:solidFill>
                  <a:srgbClr val="CC7832"/>
                </a:solidFill>
                <a:latin typeface="Consolas" panose="020B0609020204030204" pitchFamily="49" charset="0"/>
              </a:rPr>
              <a:t>private</a:t>
            </a: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 final </a:t>
            </a:r>
            <a:r>
              <a:rPr lang="es-BO" altLang="es-BO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String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200" dirty="0" err="1">
                <a:solidFill>
                  <a:srgbClr val="9876AA"/>
                </a:solidFill>
                <a:latin typeface="Consolas" panose="020B0609020204030204" pitchFamily="49" charset="0"/>
              </a:rPr>
              <a:t>imagesurlAPAGAR</a:t>
            </a:r>
            <a:r>
              <a:rPr lang="es-BO" altLang="es-BO" sz="1200" dirty="0">
                <a:solidFill>
                  <a:srgbClr val="9876AA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=</a:t>
            </a:r>
            <a:r>
              <a:rPr lang="es-BO" altLang="es-BO" sz="1200" dirty="0">
                <a:solidFill>
                  <a:srgbClr val="6A8759"/>
                </a:solidFill>
                <a:latin typeface="Consolas" panose="020B0609020204030204" pitchFamily="49" charset="0"/>
              </a:rPr>
              <a:t>"LJjdlQe,LJjdlQe,LJjdlQe,LJjdlQe,LJjdlQe,LJjdlQe,LJjdlQe,LJjdlQe,LJjdlQe,LJjdlQe,LJjdlQe,LJjdlQe"</a:t>
            </a: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lang="es-BO" altLang="es-BO" sz="1200" dirty="0" err="1">
                <a:solidFill>
                  <a:srgbClr val="CC7832"/>
                </a:solidFill>
                <a:latin typeface="Consolas" panose="020B0609020204030204" pitchFamily="49" charset="0"/>
              </a:rPr>
              <a:t>private</a:t>
            </a: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 final </a:t>
            </a:r>
            <a:r>
              <a:rPr lang="es-BO" altLang="es-BO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String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200" dirty="0" err="1">
                <a:solidFill>
                  <a:srgbClr val="9876AA"/>
                </a:solidFill>
                <a:latin typeface="Consolas" panose="020B0609020204030204" pitchFamily="49" charset="0"/>
              </a:rPr>
              <a:t>imagesNameee</a:t>
            </a:r>
            <a:r>
              <a:rPr lang="es-BO" altLang="es-BO" sz="1200" dirty="0">
                <a:solidFill>
                  <a:srgbClr val="9876AA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= </a:t>
            </a:r>
            <a:r>
              <a:rPr lang="es-BO" altLang="es-BO" sz="12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es-BO" altLang="es-BO" sz="1200" dirty="0" err="1">
                <a:solidFill>
                  <a:srgbClr val="6A8759"/>
                </a:solidFill>
                <a:latin typeface="Consolas" panose="020B0609020204030204" pitchFamily="49" charset="0"/>
              </a:rPr>
              <a:t>Music</a:t>
            </a:r>
            <a:r>
              <a:rPr lang="es-BO" altLang="es-BO" sz="1200" dirty="0">
                <a:solidFill>
                  <a:srgbClr val="6A8759"/>
                </a:solidFill>
                <a:latin typeface="Consolas" panose="020B0609020204030204" pitchFamily="49" charset="0"/>
              </a:rPr>
              <a:t> 1,Music 2,Music 3,Music 4,Music 5,Music 6,Music 7,Music 8, </a:t>
            </a:r>
            <a:r>
              <a:rPr lang="es-BO" altLang="es-BO" sz="1200" dirty="0" err="1">
                <a:solidFill>
                  <a:srgbClr val="6A8759"/>
                </a:solidFill>
                <a:latin typeface="Consolas" panose="020B0609020204030204" pitchFamily="49" charset="0"/>
              </a:rPr>
              <a:t>Music</a:t>
            </a:r>
            <a:r>
              <a:rPr lang="es-BO" altLang="es-BO" sz="1200" dirty="0">
                <a:solidFill>
                  <a:srgbClr val="6A8759"/>
                </a:solidFill>
                <a:latin typeface="Consolas" panose="020B0609020204030204" pitchFamily="49" charset="0"/>
              </a:rPr>
              <a:t> 9,Music 10,Music 11,Music 12"</a:t>
            </a: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/>
            </a:r>
            <a:b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/>
            </a:r>
            <a:b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lang="es-BO" altLang="es-BO" sz="1200" dirty="0">
                <a:solidFill>
                  <a:srgbClr val="BBB529"/>
                </a:solidFill>
                <a:latin typeface="Consolas" panose="020B0609020204030204" pitchFamily="49" charset="0"/>
              </a:rPr>
              <a:t>@</a:t>
            </a:r>
            <a:r>
              <a:rPr lang="es-BO" altLang="es-BO" sz="1200" dirty="0" err="1">
                <a:solidFill>
                  <a:srgbClr val="BBB529"/>
                </a:solidFill>
                <a:latin typeface="Consolas" panose="020B0609020204030204" pitchFamily="49" charset="0"/>
              </a:rPr>
              <a:t>Override</a:t>
            </a:r>
            <a:r>
              <a:rPr lang="es-BO" altLang="es-BO" sz="1200" dirty="0">
                <a:solidFill>
                  <a:srgbClr val="BBB529"/>
                </a:solidFill>
                <a:latin typeface="Consolas" panose="020B0609020204030204" pitchFamily="49" charset="0"/>
              </a:rPr>
              <a:t/>
            </a:r>
            <a:br>
              <a:rPr lang="es-BO" altLang="es-BO" sz="1200" dirty="0">
                <a:solidFill>
                  <a:srgbClr val="BBB529"/>
                </a:solidFill>
                <a:latin typeface="Consolas" panose="020B0609020204030204" pitchFamily="49" charset="0"/>
              </a:rPr>
            </a:br>
            <a:r>
              <a:rPr lang="es-BO" altLang="es-BO" sz="1200" dirty="0">
                <a:solidFill>
                  <a:srgbClr val="BBB529"/>
                </a:solidFill>
                <a:latin typeface="Consolas" panose="020B0609020204030204" pitchFamily="49" charset="0"/>
              </a:rPr>
              <a:t>    </a:t>
            </a:r>
            <a:r>
              <a:rPr lang="es-BO" altLang="es-BO" sz="1200" dirty="0" err="1">
                <a:solidFill>
                  <a:srgbClr val="CC7832"/>
                </a:solidFill>
                <a:latin typeface="Consolas" panose="020B0609020204030204" pitchFamily="49" charset="0"/>
              </a:rPr>
              <a:t>protected</a:t>
            </a: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200" dirty="0" err="1">
                <a:solidFill>
                  <a:srgbClr val="CC7832"/>
                </a:solidFill>
                <a:latin typeface="Consolas" panose="020B0609020204030204" pitchFamily="49" charset="0"/>
              </a:rPr>
              <a:t>void</a:t>
            </a: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200" dirty="0" err="1">
                <a:solidFill>
                  <a:srgbClr val="FFC66D"/>
                </a:solidFill>
                <a:latin typeface="Consolas" panose="020B0609020204030204" pitchFamily="49" charset="0"/>
              </a:rPr>
              <a:t>onCreate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es-BO" altLang="es-BO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Bundle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savedInstanceState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b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    {</a:t>
            </a:r>
            <a:b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        </a:t>
            </a:r>
            <a:r>
              <a:rPr lang="es-BO" altLang="es-BO" sz="1200" dirty="0" err="1">
                <a:solidFill>
                  <a:srgbClr val="CC7832"/>
                </a:solidFill>
                <a:latin typeface="Consolas" panose="020B0609020204030204" pitchFamily="49" charset="0"/>
              </a:rPr>
              <a:t>super</a:t>
            </a:r>
            <a:r>
              <a:rPr lang="es-BO" altLang="es-BO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.onCreate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es-BO" altLang="es-BO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savedInstanceState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        </a:t>
            </a:r>
            <a:r>
              <a:rPr lang="es-BO" altLang="es-BO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setContentView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(R.layout.</a:t>
            </a:r>
            <a:r>
              <a:rPr lang="es-BO" altLang="es-BO" sz="1200" i="1" dirty="0">
                <a:solidFill>
                  <a:srgbClr val="9876AA"/>
                </a:solidFill>
                <a:latin typeface="Consolas" panose="020B0609020204030204" pitchFamily="49" charset="0"/>
              </a:rPr>
              <a:t>activity_p_l_a_y1__p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        </a:t>
            </a:r>
            <a:r>
              <a:rPr lang="es-BO" altLang="es-BO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initImageBitMaps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()</a:t>
            </a: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        </a:t>
            </a:r>
            <a:r>
              <a:rPr lang="es-BO" altLang="es-BO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initRecyclerView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()</a:t>
            </a: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}</a:t>
            </a:r>
            <a:b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    </a:t>
            </a:r>
            <a:r>
              <a:rPr lang="es-BO" altLang="es-BO" sz="1200" dirty="0" err="1">
                <a:solidFill>
                  <a:srgbClr val="CC7832"/>
                </a:solidFill>
                <a:latin typeface="Consolas" panose="020B0609020204030204" pitchFamily="49" charset="0"/>
              </a:rPr>
              <a:t>public</a:t>
            </a: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200" dirty="0" err="1">
                <a:solidFill>
                  <a:srgbClr val="CC7832"/>
                </a:solidFill>
                <a:latin typeface="Consolas" panose="020B0609020204030204" pitchFamily="49" charset="0"/>
              </a:rPr>
              <a:t>void</a:t>
            </a: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200" dirty="0" err="1">
                <a:solidFill>
                  <a:srgbClr val="FFC66D"/>
                </a:solidFill>
                <a:latin typeface="Consolas" panose="020B0609020204030204" pitchFamily="49" charset="0"/>
              </a:rPr>
              <a:t>initImageBitMaps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()</a:t>
            </a:r>
            <a:b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    </a:t>
            </a:r>
            <a:r>
              <a:rPr lang="es-BO" altLang="es-BO" sz="12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{</a:t>
            </a:r>
            <a:r>
              <a:rPr lang="es-BO" altLang="es-BO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       </a:t>
            </a:r>
            <a:r>
              <a:rPr lang="es-BO" altLang="es-BO" sz="1200" dirty="0">
                <a:solidFill>
                  <a:srgbClr val="808080"/>
                </a:solidFill>
                <a:latin typeface="Consolas" panose="020B0609020204030204" pitchFamily="49" charset="0"/>
              </a:rPr>
              <a:t/>
            </a:r>
            <a:br>
              <a:rPr lang="es-BO" altLang="es-BO" sz="1200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s-BO" altLang="es-BO" sz="1200" dirty="0">
                <a:solidFill>
                  <a:srgbClr val="808080"/>
                </a:solidFill>
                <a:latin typeface="Consolas" panose="020B0609020204030204" pitchFamily="49" charset="0"/>
              </a:rPr>
              <a:t>        </a:t>
            </a:r>
            <a:r>
              <a:rPr lang="es-BO" altLang="es-BO" sz="1200" dirty="0" err="1">
                <a:solidFill>
                  <a:srgbClr val="9876AA"/>
                </a:solidFill>
                <a:latin typeface="Consolas" panose="020B0609020204030204" pitchFamily="49" charset="0"/>
              </a:rPr>
              <a:t>imagesURLPLAY</a:t>
            </a:r>
            <a:r>
              <a:rPr lang="es-BO" altLang="es-BO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.addAll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es-BO" altLang="es-BO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Arrays.</a:t>
            </a:r>
            <a:r>
              <a:rPr lang="es-BO" altLang="es-BO" sz="1200" i="1" dirty="0" err="1">
                <a:solidFill>
                  <a:srgbClr val="A9B7C6"/>
                </a:solidFill>
                <a:latin typeface="Consolas" panose="020B0609020204030204" pitchFamily="49" charset="0"/>
              </a:rPr>
              <a:t>asList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es-BO" altLang="es-BO" sz="1200" dirty="0" err="1">
                <a:solidFill>
                  <a:srgbClr val="9876AA"/>
                </a:solidFill>
                <a:latin typeface="Consolas" panose="020B0609020204030204" pitchFamily="49" charset="0"/>
              </a:rPr>
              <a:t>imagesurlPLAY</a:t>
            </a:r>
            <a:r>
              <a:rPr lang="es-BO" altLang="es-BO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.split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es-BO" altLang="es-BO" sz="1200" dirty="0">
                <a:solidFill>
                  <a:srgbClr val="6A8759"/>
                </a:solidFill>
                <a:latin typeface="Consolas" panose="020B0609020204030204" pitchFamily="49" charset="0"/>
              </a:rPr>
              <a:t>","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)))</a:t>
            </a: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        </a:t>
            </a:r>
            <a:r>
              <a:rPr lang="es-BO" altLang="es-BO" sz="1200" dirty="0" err="1">
                <a:solidFill>
                  <a:srgbClr val="9876AA"/>
                </a:solidFill>
                <a:latin typeface="Consolas" panose="020B0609020204030204" pitchFamily="49" charset="0"/>
              </a:rPr>
              <a:t>imagesURLPAUSA</a:t>
            </a:r>
            <a:r>
              <a:rPr lang="es-BO" altLang="es-BO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.addAll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es-BO" altLang="es-BO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Arrays.</a:t>
            </a:r>
            <a:r>
              <a:rPr lang="es-BO" altLang="es-BO" sz="1200" i="1" dirty="0" err="1">
                <a:solidFill>
                  <a:srgbClr val="A9B7C6"/>
                </a:solidFill>
                <a:latin typeface="Consolas" panose="020B0609020204030204" pitchFamily="49" charset="0"/>
              </a:rPr>
              <a:t>asList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es-BO" altLang="es-BO" sz="1200" dirty="0" err="1">
                <a:solidFill>
                  <a:srgbClr val="9876AA"/>
                </a:solidFill>
                <a:latin typeface="Consolas" panose="020B0609020204030204" pitchFamily="49" charset="0"/>
              </a:rPr>
              <a:t>imagesurlPAUSA</a:t>
            </a:r>
            <a:r>
              <a:rPr lang="es-BO" altLang="es-BO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.split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es-BO" altLang="es-BO" sz="1200" dirty="0">
                <a:solidFill>
                  <a:srgbClr val="6A8759"/>
                </a:solidFill>
                <a:latin typeface="Consolas" panose="020B0609020204030204" pitchFamily="49" charset="0"/>
              </a:rPr>
              <a:t>","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)))</a:t>
            </a: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        </a:t>
            </a:r>
            <a:r>
              <a:rPr lang="es-BO" altLang="es-BO" sz="1200" dirty="0" err="1">
                <a:solidFill>
                  <a:srgbClr val="9876AA"/>
                </a:solidFill>
                <a:latin typeface="Consolas" panose="020B0609020204030204" pitchFamily="49" charset="0"/>
              </a:rPr>
              <a:t>imagesURLAPAGAR</a:t>
            </a:r>
            <a:r>
              <a:rPr lang="es-BO" altLang="es-BO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.addAll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es-BO" altLang="es-BO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Arrays.</a:t>
            </a:r>
            <a:r>
              <a:rPr lang="es-BO" altLang="es-BO" sz="1200" i="1" dirty="0" err="1">
                <a:solidFill>
                  <a:srgbClr val="A9B7C6"/>
                </a:solidFill>
                <a:latin typeface="Consolas" panose="020B0609020204030204" pitchFamily="49" charset="0"/>
              </a:rPr>
              <a:t>asList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es-BO" altLang="es-BO" sz="1200" dirty="0" err="1">
                <a:solidFill>
                  <a:srgbClr val="9876AA"/>
                </a:solidFill>
                <a:latin typeface="Consolas" panose="020B0609020204030204" pitchFamily="49" charset="0"/>
              </a:rPr>
              <a:t>imagesurlAPAGAR</a:t>
            </a:r>
            <a:r>
              <a:rPr lang="es-BO" altLang="es-BO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.split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es-BO" altLang="es-BO" sz="1200" dirty="0">
                <a:solidFill>
                  <a:srgbClr val="6A8759"/>
                </a:solidFill>
                <a:latin typeface="Consolas" panose="020B0609020204030204" pitchFamily="49" charset="0"/>
              </a:rPr>
              <a:t>","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)))</a:t>
            </a: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        </a:t>
            </a:r>
            <a:r>
              <a:rPr lang="es-BO" altLang="es-BO" sz="1200" dirty="0" err="1">
                <a:solidFill>
                  <a:srgbClr val="9876AA"/>
                </a:solidFill>
                <a:latin typeface="Consolas" panose="020B0609020204030204" pitchFamily="49" charset="0"/>
              </a:rPr>
              <a:t>imagesName</a:t>
            </a:r>
            <a:r>
              <a:rPr lang="es-BO" altLang="es-BO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.addAll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es-BO" altLang="es-BO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Arrays.</a:t>
            </a:r>
            <a:r>
              <a:rPr lang="es-BO" altLang="es-BO" sz="1200" i="1" dirty="0" err="1">
                <a:solidFill>
                  <a:srgbClr val="A9B7C6"/>
                </a:solidFill>
                <a:latin typeface="Consolas" panose="020B0609020204030204" pitchFamily="49" charset="0"/>
              </a:rPr>
              <a:t>asList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es-BO" altLang="es-BO" sz="1200" dirty="0" err="1">
                <a:solidFill>
                  <a:srgbClr val="9876AA"/>
                </a:solidFill>
                <a:latin typeface="Consolas" panose="020B0609020204030204" pitchFamily="49" charset="0"/>
              </a:rPr>
              <a:t>imagesNameee</a:t>
            </a:r>
            <a:r>
              <a:rPr lang="es-BO" altLang="es-BO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.split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es-BO" altLang="es-BO" sz="1200" dirty="0">
                <a:solidFill>
                  <a:srgbClr val="6A8759"/>
                </a:solidFill>
                <a:latin typeface="Consolas" panose="020B0609020204030204" pitchFamily="49" charset="0"/>
              </a:rPr>
              <a:t>","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)))</a:t>
            </a: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}</a:t>
            </a:r>
            <a:endParaRPr lang="es-BO" altLang="es-BO" sz="2800" dirty="0">
              <a:latin typeface="Arial" panose="020B0604020202020204" pitchFamily="34" charset="0"/>
            </a:endParaRPr>
          </a:p>
          <a:p>
            <a:endParaRPr lang="es-BO" dirty="0"/>
          </a:p>
        </p:txBody>
      </p:sp>
      <p:cxnSp>
        <p:nvCxnSpPr>
          <p:cNvPr id="9" name="Conector recto de flecha 8"/>
          <p:cNvCxnSpPr/>
          <p:nvPr/>
        </p:nvCxnSpPr>
        <p:spPr>
          <a:xfrm flipH="1">
            <a:off x="2851484" y="938094"/>
            <a:ext cx="4800600" cy="1143369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/>
          <p:nvPr/>
        </p:nvCxnSpPr>
        <p:spPr>
          <a:xfrm flipH="1">
            <a:off x="5537200" y="5161002"/>
            <a:ext cx="2326495" cy="769898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466477" y="-31403"/>
            <a:ext cx="3623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Dentro</a:t>
            </a:r>
            <a:r>
              <a:rPr lang="en-US" dirty="0" smtClean="0"/>
              <a:t> del PLAY1_P.java </a:t>
            </a:r>
            <a:r>
              <a:rPr lang="en-US" dirty="0" err="1" smtClean="0"/>
              <a:t>pondremos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1899513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332383" y="1257415"/>
            <a:ext cx="7991132" cy="4394988"/>
          </a:xfrm>
        </p:spPr>
        <p:txBody>
          <a:bodyPr/>
          <a:lstStyle/>
          <a:p>
            <a:r>
              <a:rPr lang="en-US" sz="6000" dirty="0" smtClean="0"/>
              <a:t>Parte 1 </a:t>
            </a:r>
            <a:r>
              <a:rPr lang="en-US" sz="6000" dirty="0" err="1" smtClean="0"/>
              <a:t>Diseño</a:t>
            </a:r>
            <a:r>
              <a:rPr lang="en-US" sz="6000" dirty="0" smtClean="0"/>
              <a:t/>
            </a:r>
            <a:br>
              <a:rPr lang="en-US" sz="6000" dirty="0" smtClean="0"/>
            </a:br>
            <a:r>
              <a:rPr lang="en-US" sz="6000" dirty="0" smtClean="0"/>
              <a:t>y </a:t>
            </a:r>
            <a:r>
              <a:rPr lang="en-US" sz="6000" dirty="0" err="1" smtClean="0"/>
              <a:t>emvio</a:t>
            </a:r>
            <a:r>
              <a:rPr lang="en-US" sz="6000" dirty="0" smtClean="0"/>
              <a:t> a </a:t>
            </a:r>
            <a:r>
              <a:rPr lang="en-US" sz="6000" dirty="0" err="1" smtClean="0"/>
              <a:t>otro</a:t>
            </a:r>
            <a:r>
              <a:rPr lang="en-US" sz="6000" dirty="0" smtClean="0"/>
              <a:t> activity</a:t>
            </a:r>
            <a:endParaRPr lang="es-BO" sz="6000" dirty="0"/>
          </a:p>
        </p:txBody>
      </p:sp>
    </p:spTree>
    <p:extLst>
      <p:ext uri="{BB962C8B-B14F-4D97-AF65-F5344CB8AC3E}">
        <p14:creationId xmlns:p14="http://schemas.microsoft.com/office/powerpoint/2010/main" val="7220720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054100" y="533400"/>
            <a:ext cx="10572125" cy="58400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altLang="es-BO" sz="1050" dirty="0" smtClean="0">
                <a:solidFill>
                  <a:srgbClr val="CC7832"/>
                </a:solidFill>
                <a:latin typeface="Consolas" panose="020B0609020204030204" pitchFamily="49" charset="0"/>
              </a:rPr>
              <a:t>	</a:t>
            </a:r>
            <a:r>
              <a:rPr lang="es-BO" altLang="es-BO" sz="1100" dirty="0" err="1" smtClean="0">
                <a:solidFill>
                  <a:srgbClr val="CC7832"/>
                </a:solidFill>
                <a:latin typeface="Consolas" panose="020B0609020204030204" pitchFamily="49" charset="0"/>
              </a:rPr>
              <a:t>public</a:t>
            </a:r>
            <a:r>
              <a:rPr lang="es-BO" altLang="es-BO" sz="1100" dirty="0" smtClean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100" dirty="0" err="1">
                <a:solidFill>
                  <a:srgbClr val="CC7832"/>
                </a:solidFill>
                <a:latin typeface="Consolas" panose="020B0609020204030204" pitchFamily="49" charset="0"/>
              </a:rPr>
              <a:t>class</a:t>
            </a:r>
            <a:r>
              <a:rPr lang="es-BO" altLang="es-BO" sz="11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100" dirty="0">
                <a:solidFill>
                  <a:srgbClr val="A9B7C6"/>
                </a:solidFill>
                <a:latin typeface="Consolas" panose="020B0609020204030204" pitchFamily="49" charset="0"/>
              </a:rPr>
              <a:t>RVAdapter_play1 </a:t>
            </a:r>
            <a:r>
              <a:rPr lang="es-BO" altLang="es-BO" sz="1100" dirty="0" err="1">
                <a:solidFill>
                  <a:srgbClr val="CC7832"/>
                </a:solidFill>
                <a:latin typeface="Consolas" panose="020B0609020204030204" pitchFamily="49" charset="0"/>
              </a:rPr>
              <a:t>extends</a:t>
            </a:r>
            <a:r>
              <a:rPr lang="es-BO" altLang="es-BO" sz="11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100" dirty="0" err="1">
                <a:solidFill>
                  <a:srgbClr val="A9B7C6"/>
                </a:solidFill>
                <a:latin typeface="Consolas" panose="020B0609020204030204" pitchFamily="49" charset="0"/>
              </a:rPr>
              <a:t>RecyclerView.Adapter</a:t>
            </a:r>
            <a:r>
              <a:rPr lang="es-BO" altLang="es-BO" sz="1100" dirty="0">
                <a:solidFill>
                  <a:srgbClr val="A9B7C6"/>
                </a:solidFill>
                <a:latin typeface="Consolas" panose="020B0609020204030204" pitchFamily="49" charset="0"/>
              </a:rPr>
              <a:t>&lt;</a:t>
            </a:r>
            <a:r>
              <a:rPr lang="es-BO" altLang="es-BO" sz="1100" dirty="0" err="1">
                <a:solidFill>
                  <a:srgbClr val="A9B7C6"/>
                </a:solidFill>
                <a:latin typeface="Consolas" panose="020B0609020204030204" pitchFamily="49" charset="0"/>
              </a:rPr>
              <a:t>viewholdeplay</a:t>
            </a:r>
            <a:r>
              <a:rPr lang="es-BO" altLang="es-BO" sz="1100" dirty="0">
                <a:solidFill>
                  <a:srgbClr val="A9B7C6"/>
                </a:solidFill>
                <a:latin typeface="Consolas" panose="020B0609020204030204" pitchFamily="49" charset="0"/>
              </a:rPr>
              <a:t>&gt;{</a:t>
            </a:r>
            <a:br>
              <a:rPr lang="es-BO" altLang="es-BO" sz="11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s-BO" altLang="es-BO" sz="1100" dirty="0">
                <a:solidFill>
                  <a:srgbClr val="A9B7C6"/>
                </a:solidFill>
                <a:latin typeface="Consolas" panose="020B0609020204030204" pitchFamily="49" charset="0"/>
              </a:rPr>
              <a:t>   </a:t>
            </a:r>
            <a:r>
              <a:rPr lang="es-BO" altLang="es-BO" sz="11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	 </a:t>
            </a:r>
            <a:r>
              <a:rPr lang="es-BO" altLang="es-BO" sz="1100" dirty="0" err="1">
                <a:solidFill>
                  <a:srgbClr val="CC7832"/>
                </a:solidFill>
                <a:latin typeface="Consolas" panose="020B0609020204030204" pitchFamily="49" charset="0"/>
              </a:rPr>
              <a:t>private</a:t>
            </a:r>
            <a:r>
              <a:rPr lang="es-BO" altLang="es-BO" sz="11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100" dirty="0" err="1">
                <a:solidFill>
                  <a:srgbClr val="CC7832"/>
                </a:solidFill>
                <a:latin typeface="Consolas" panose="020B0609020204030204" pitchFamily="49" charset="0"/>
              </a:rPr>
              <a:t>static</a:t>
            </a:r>
            <a:r>
              <a:rPr lang="es-BO" altLang="es-BO" sz="1100" dirty="0">
                <a:solidFill>
                  <a:srgbClr val="CC7832"/>
                </a:solidFill>
                <a:latin typeface="Consolas" panose="020B0609020204030204" pitchFamily="49" charset="0"/>
              </a:rPr>
              <a:t> final </a:t>
            </a:r>
            <a:r>
              <a:rPr lang="es-BO" altLang="es-BO" sz="1100" dirty="0" err="1">
                <a:solidFill>
                  <a:srgbClr val="A9B7C6"/>
                </a:solidFill>
                <a:latin typeface="Consolas" panose="020B0609020204030204" pitchFamily="49" charset="0"/>
              </a:rPr>
              <a:t>String</a:t>
            </a:r>
            <a:r>
              <a:rPr lang="es-BO" altLang="es-BO" sz="1100" dirty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100" i="1" dirty="0">
                <a:solidFill>
                  <a:srgbClr val="9876AA"/>
                </a:solidFill>
                <a:latin typeface="Consolas" panose="020B0609020204030204" pitchFamily="49" charset="0"/>
              </a:rPr>
              <a:t>TAG </a:t>
            </a:r>
            <a:r>
              <a:rPr lang="es-BO" altLang="es-BO" sz="1100" dirty="0">
                <a:solidFill>
                  <a:srgbClr val="A9B7C6"/>
                </a:solidFill>
                <a:latin typeface="Consolas" panose="020B0609020204030204" pitchFamily="49" charset="0"/>
              </a:rPr>
              <a:t>= </a:t>
            </a:r>
            <a:r>
              <a:rPr lang="es-BO" altLang="es-BO" sz="11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es-BO" altLang="es-BO" sz="1100" dirty="0" err="1">
                <a:solidFill>
                  <a:srgbClr val="6A8759"/>
                </a:solidFill>
                <a:latin typeface="Consolas" panose="020B0609020204030204" pitchFamily="49" charset="0"/>
              </a:rPr>
              <a:t>RVAdapter</a:t>
            </a:r>
            <a:r>
              <a:rPr lang="es-BO" altLang="es-BO" sz="11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es-BO" altLang="es-BO" sz="11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es-BO" altLang="es-BO" sz="11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s-BO" altLang="es-BO" sz="1100" dirty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lang="es-BO" altLang="es-BO" sz="1100" dirty="0" smtClean="0">
                <a:solidFill>
                  <a:srgbClr val="CC7832"/>
                </a:solidFill>
                <a:latin typeface="Consolas" panose="020B0609020204030204" pitchFamily="49" charset="0"/>
              </a:rPr>
              <a:t>   </a:t>
            </a:r>
            <a:r>
              <a:rPr lang="es-BO" altLang="es-BO" sz="1100" dirty="0" err="1" smtClean="0">
                <a:solidFill>
                  <a:srgbClr val="CC7832"/>
                </a:solidFill>
                <a:latin typeface="Consolas" panose="020B0609020204030204" pitchFamily="49" charset="0"/>
              </a:rPr>
              <a:t>private</a:t>
            </a:r>
            <a:r>
              <a:rPr lang="es-BO" altLang="es-BO" sz="1100" dirty="0" smtClean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100" dirty="0" err="1">
                <a:solidFill>
                  <a:srgbClr val="CC7832"/>
                </a:solidFill>
                <a:latin typeface="Consolas" panose="020B0609020204030204" pitchFamily="49" charset="0"/>
              </a:rPr>
              <a:t>boolean</a:t>
            </a:r>
            <a:r>
              <a:rPr lang="es-BO" altLang="es-BO" sz="11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100" dirty="0">
                <a:solidFill>
                  <a:srgbClr val="9876AA"/>
                </a:solidFill>
                <a:latin typeface="Consolas" panose="020B0609020204030204" pitchFamily="49" charset="0"/>
              </a:rPr>
              <a:t>EO</a:t>
            </a:r>
            <a:r>
              <a:rPr lang="es-BO" altLang="es-BO" sz="1100" dirty="0">
                <a:solidFill>
                  <a:srgbClr val="A9B7C6"/>
                </a:solidFill>
                <a:latin typeface="Consolas" panose="020B0609020204030204" pitchFamily="49" charset="0"/>
              </a:rPr>
              <a:t>=</a:t>
            </a:r>
            <a:r>
              <a:rPr lang="es-BO" altLang="es-BO" sz="1100" dirty="0">
                <a:solidFill>
                  <a:srgbClr val="CC7832"/>
                </a:solidFill>
                <a:latin typeface="Consolas" panose="020B0609020204030204" pitchFamily="49" charset="0"/>
              </a:rPr>
              <a:t>false;</a:t>
            </a:r>
            <a:br>
              <a:rPr lang="es-BO" altLang="es-BO" sz="11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s-BO" altLang="es-BO" sz="1100" dirty="0">
                <a:solidFill>
                  <a:srgbClr val="CC7832"/>
                </a:solidFill>
                <a:latin typeface="Consolas" panose="020B0609020204030204" pitchFamily="49" charset="0"/>
              </a:rPr>
              <a:t>  </a:t>
            </a:r>
            <a:r>
              <a:rPr lang="es-BO" altLang="es-BO" sz="1100" dirty="0" smtClean="0">
                <a:solidFill>
                  <a:srgbClr val="CC7832"/>
                </a:solidFill>
                <a:latin typeface="Consolas" panose="020B0609020204030204" pitchFamily="49" charset="0"/>
              </a:rPr>
              <a:t>	  </a:t>
            </a:r>
            <a:r>
              <a:rPr lang="es-BO" altLang="es-BO" sz="1100" dirty="0" err="1">
                <a:solidFill>
                  <a:srgbClr val="CC7832"/>
                </a:solidFill>
                <a:latin typeface="Consolas" panose="020B0609020204030204" pitchFamily="49" charset="0"/>
              </a:rPr>
              <a:t>private</a:t>
            </a:r>
            <a:r>
              <a:rPr lang="es-BO" altLang="es-BO" sz="11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100" dirty="0" err="1">
                <a:solidFill>
                  <a:srgbClr val="A9B7C6"/>
                </a:solidFill>
                <a:latin typeface="Consolas" panose="020B0609020204030204" pitchFamily="49" charset="0"/>
              </a:rPr>
              <a:t>Context</a:t>
            </a:r>
            <a:r>
              <a:rPr lang="es-BO" altLang="es-BO" sz="1100" dirty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100" dirty="0" err="1">
                <a:solidFill>
                  <a:srgbClr val="9876AA"/>
                </a:solidFill>
                <a:latin typeface="Consolas" panose="020B0609020204030204" pitchFamily="49" charset="0"/>
              </a:rPr>
              <a:t>context</a:t>
            </a:r>
            <a:r>
              <a:rPr lang="es-BO" altLang="es-BO" sz="11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es-BO" altLang="es-BO" sz="11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s-BO" altLang="es-BO" sz="1100" dirty="0">
                <a:solidFill>
                  <a:srgbClr val="CC7832"/>
                </a:solidFill>
                <a:latin typeface="Consolas" panose="020B0609020204030204" pitchFamily="49" charset="0"/>
              </a:rPr>
              <a:t>  </a:t>
            </a:r>
            <a:r>
              <a:rPr lang="es-BO" altLang="es-BO" sz="1100" dirty="0" smtClean="0">
                <a:solidFill>
                  <a:srgbClr val="CC7832"/>
                </a:solidFill>
                <a:latin typeface="Consolas" panose="020B0609020204030204" pitchFamily="49" charset="0"/>
              </a:rPr>
              <a:t>	  </a:t>
            </a:r>
            <a:r>
              <a:rPr lang="es-BO" altLang="es-BO" sz="1100" dirty="0" err="1">
                <a:solidFill>
                  <a:srgbClr val="CC7832"/>
                </a:solidFill>
                <a:latin typeface="Consolas" panose="020B0609020204030204" pitchFamily="49" charset="0"/>
              </a:rPr>
              <a:t>private</a:t>
            </a:r>
            <a:r>
              <a:rPr lang="es-BO" altLang="es-BO" sz="11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100" dirty="0" err="1">
                <a:solidFill>
                  <a:srgbClr val="A9B7C6"/>
                </a:solidFill>
                <a:latin typeface="Consolas" panose="020B0609020204030204" pitchFamily="49" charset="0"/>
              </a:rPr>
              <a:t>ArrayList</a:t>
            </a:r>
            <a:r>
              <a:rPr lang="es-BO" altLang="es-BO" sz="1100" dirty="0">
                <a:solidFill>
                  <a:srgbClr val="A9B7C6"/>
                </a:solidFill>
                <a:latin typeface="Consolas" panose="020B0609020204030204" pitchFamily="49" charset="0"/>
              </a:rPr>
              <a:t>&lt;</a:t>
            </a:r>
            <a:r>
              <a:rPr lang="es-BO" altLang="es-BO" sz="1100" dirty="0" err="1">
                <a:solidFill>
                  <a:srgbClr val="A9B7C6"/>
                </a:solidFill>
                <a:latin typeface="Consolas" panose="020B0609020204030204" pitchFamily="49" charset="0"/>
              </a:rPr>
              <a:t>String</a:t>
            </a:r>
            <a:r>
              <a:rPr lang="es-BO" altLang="es-BO" sz="1100" dirty="0">
                <a:solidFill>
                  <a:srgbClr val="A9B7C6"/>
                </a:solidFill>
                <a:latin typeface="Consolas" panose="020B0609020204030204" pitchFamily="49" charset="0"/>
              </a:rPr>
              <a:t>&gt; </a:t>
            </a:r>
            <a:r>
              <a:rPr lang="es-BO" altLang="es-BO" sz="1100" dirty="0" err="1">
                <a:solidFill>
                  <a:srgbClr val="9876AA"/>
                </a:solidFill>
                <a:latin typeface="Consolas" panose="020B0609020204030204" pitchFamily="49" charset="0"/>
              </a:rPr>
              <a:t>imageNames</a:t>
            </a:r>
            <a:r>
              <a:rPr lang="es-BO" altLang="es-BO" sz="1100" dirty="0">
                <a:solidFill>
                  <a:srgbClr val="9876AA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100" dirty="0">
                <a:solidFill>
                  <a:srgbClr val="A9B7C6"/>
                </a:solidFill>
                <a:latin typeface="Consolas" panose="020B0609020204030204" pitchFamily="49" charset="0"/>
              </a:rPr>
              <a:t>= </a:t>
            </a:r>
            <a:r>
              <a:rPr lang="es-BO" altLang="es-BO" sz="1100" dirty="0">
                <a:solidFill>
                  <a:srgbClr val="CC7832"/>
                </a:solidFill>
                <a:latin typeface="Consolas" panose="020B0609020204030204" pitchFamily="49" charset="0"/>
              </a:rPr>
              <a:t>new </a:t>
            </a:r>
            <a:r>
              <a:rPr lang="es-BO" altLang="es-BO" sz="1100" dirty="0" err="1">
                <a:solidFill>
                  <a:srgbClr val="A9B7C6"/>
                </a:solidFill>
                <a:latin typeface="Consolas" panose="020B0609020204030204" pitchFamily="49" charset="0"/>
              </a:rPr>
              <a:t>ArrayList</a:t>
            </a:r>
            <a:r>
              <a:rPr lang="es-BO" altLang="es-BO" sz="1100" dirty="0">
                <a:solidFill>
                  <a:srgbClr val="A9B7C6"/>
                </a:solidFill>
                <a:latin typeface="Consolas" panose="020B0609020204030204" pitchFamily="49" charset="0"/>
              </a:rPr>
              <a:t>&lt;&gt;()</a:t>
            </a:r>
            <a:r>
              <a:rPr lang="es-BO" altLang="es-BO" sz="11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es-BO" altLang="es-BO" sz="11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s-BO" altLang="es-BO" sz="1100" dirty="0">
                <a:solidFill>
                  <a:srgbClr val="CC7832"/>
                </a:solidFill>
                <a:latin typeface="Consolas" panose="020B0609020204030204" pitchFamily="49" charset="0"/>
              </a:rPr>
              <a:t>  </a:t>
            </a:r>
            <a:r>
              <a:rPr lang="es-BO" altLang="es-BO" sz="1100" dirty="0" smtClean="0">
                <a:solidFill>
                  <a:srgbClr val="CC7832"/>
                </a:solidFill>
                <a:latin typeface="Consolas" panose="020B0609020204030204" pitchFamily="49" charset="0"/>
              </a:rPr>
              <a:t>	  </a:t>
            </a:r>
            <a:r>
              <a:rPr lang="es-BO" altLang="es-BO" sz="1100" dirty="0" err="1">
                <a:solidFill>
                  <a:srgbClr val="CC7832"/>
                </a:solidFill>
                <a:latin typeface="Consolas" panose="020B0609020204030204" pitchFamily="49" charset="0"/>
              </a:rPr>
              <a:t>private</a:t>
            </a:r>
            <a:r>
              <a:rPr lang="es-BO" altLang="es-BO" sz="1100" dirty="0">
                <a:solidFill>
                  <a:srgbClr val="CC7832"/>
                </a:solidFill>
                <a:latin typeface="Consolas" panose="020B0609020204030204" pitchFamily="49" charset="0"/>
              </a:rPr>
              <a:t>  </a:t>
            </a:r>
            <a:r>
              <a:rPr lang="es-BO" altLang="es-BO" sz="1100" dirty="0" err="1">
                <a:solidFill>
                  <a:srgbClr val="A9B7C6"/>
                </a:solidFill>
                <a:latin typeface="Consolas" panose="020B0609020204030204" pitchFamily="49" charset="0"/>
              </a:rPr>
              <a:t>ArrayList</a:t>
            </a:r>
            <a:r>
              <a:rPr lang="es-BO" altLang="es-BO" sz="1100" dirty="0">
                <a:solidFill>
                  <a:srgbClr val="A9B7C6"/>
                </a:solidFill>
                <a:latin typeface="Consolas" panose="020B0609020204030204" pitchFamily="49" charset="0"/>
              </a:rPr>
              <a:t>&lt;</a:t>
            </a:r>
            <a:r>
              <a:rPr lang="es-BO" altLang="es-BO" sz="1100" dirty="0" err="1">
                <a:solidFill>
                  <a:srgbClr val="A9B7C6"/>
                </a:solidFill>
                <a:latin typeface="Consolas" panose="020B0609020204030204" pitchFamily="49" charset="0"/>
              </a:rPr>
              <a:t>String</a:t>
            </a:r>
            <a:r>
              <a:rPr lang="es-BO" altLang="es-BO" sz="1100" dirty="0">
                <a:solidFill>
                  <a:srgbClr val="A9B7C6"/>
                </a:solidFill>
                <a:latin typeface="Consolas" panose="020B0609020204030204" pitchFamily="49" charset="0"/>
              </a:rPr>
              <a:t>&gt; </a:t>
            </a:r>
            <a:r>
              <a:rPr lang="es-BO" altLang="es-BO" sz="1100" dirty="0" err="1">
                <a:solidFill>
                  <a:srgbClr val="9876AA"/>
                </a:solidFill>
                <a:latin typeface="Consolas" panose="020B0609020204030204" pitchFamily="49" charset="0"/>
              </a:rPr>
              <a:t>imagesURIplay</a:t>
            </a:r>
            <a:r>
              <a:rPr lang="es-BO" altLang="es-BO" sz="1100" dirty="0">
                <a:solidFill>
                  <a:srgbClr val="9876AA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100" dirty="0">
                <a:solidFill>
                  <a:srgbClr val="A9B7C6"/>
                </a:solidFill>
                <a:latin typeface="Consolas" panose="020B0609020204030204" pitchFamily="49" charset="0"/>
              </a:rPr>
              <a:t>= </a:t>
            </a:r>
            <a:r>
              <a:rPr lang="es-BO" altLang="es-BO" sz="1100" dirty="0">
                <a:solidFill>
                  <a:srgbClr val="CC7832"/>
                </a:solidFill>
                <a:latin typeface="Consolas" panose="020B0609020204030204" pitchFamily="49" charset="0"/>
              </a:rPr>
              <a:t>new </a:t>
            </a:r>
            <a:r>
              <a:rPr lang="es-BO" altLang="es-BO" sz="1100" dirty="0" err="1">
                <a:solidFill>
                  <a:srgbClr val="A9B7C6"/>
                </a:solidFill>
                <a:latin typeface="Consolas" panose="020B0609020204030204" pitchFamily="49" charset="0"/>
              </a:rPr>
              <a:t>ArrayList</a:t>
            </a:r>
            <a:r>
              <a:rPr lang="es-BO" altLang="es-BO" sz="1100" dirty="0">
                <a:solidFill>
                  <a:srgbClr val="A9B7C6"/>
                </a:solidFill>
                <a:latin typeface="Consolas" panose="020B0609020204030204" pitchFamily="49" charset="0"/>
              </a:rPr>
              <a:t>&lt;&gt;()</a:t>
            </a:r>
            <a:r>
              <a:rPr lang="es-BO" altLang="es-BO" sz="11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es-BO" altLang="es-BO" sz="11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s-BO" altLang="es-BO" sz="1100" dirty="0">
                <a:solidFill>
                  <a:srgbClr val="CC7832"/>
                </a:solidFill>
                <a:latin typeface="Consolas" panose="020B0609020204030204" pitchFamily="49" charset="0"/>
              </a:rPr>
              <a:t>   </a:t>
            </a:r>
            <a:r>
              <a:rPr lang="es-BO" altLang="es-BO" sz="1100" dirty="0" smtClean="0">
                <a:solidFill>
                  <a:srgbClr val="CC7832"/>
                </a:solidFill>
                <a:latin typeface="Consolas" panose="020B0609020204030204" pitchFamily="49" charset="0"/>
              </a:rPr>
              <a:t>	 </a:t>
            </a:r>
            <a:r>
              <a:rPr lang="es-BO" altLang="es-BO" sz="1100" dirty="0" err="1">
                <a:solidFill>
                  <a:srgbClr val="CC7832"/>
                </a:solidFill>
                <a:latin typeface="Consolas" panose="020B0609020204030204" pitchFamily="49" charset="0"/>
              </a:rPr>
              <a:t>private</a:t>
            </a:r>
            <a:r>
              <a:rPr lang="es-BO" altLang="es-BO" sz="1100" dirty="0">
                <a:solidFill>
                  <a:srgbClr val="CC7832"/>
                </a:solidFill>
                <a:latin typeface="Consolas" panose="020B0609020204030204" pitchFamily="49" charset="0"/>
              </a:rPr>
              <a:t>  </a:t>
            </a:r>
            <a:r>
              <a:rPr lang="es-BO" altLang="es-BO" sz="1100" dirty="0" err="1">
                <a:solidFill>
                  <a:srgbClr val="A9B7C6"/>
                </a:solidFill>
                <a:latin typeface="Consolas" panose="020B0609020204030204" pitchFamily="49" charset="0"/>
              </a:rPr>
              <a:t>ArrayList</a:t>
            </a:r>
            <a:r>
              <a:rPr lang="es-BO" altLang="es-BO" sz="1100" dirty="0">
                <a:solidFill>
                  <a:srgbClr val="A9B7C6"/>
                </a:solidFill>
                <a:latin typeface="Consolas" panose="020B0609020204030204" pitchFamily="49" charset="0"/>
              </a:rPr>
              <a:t>&lt;</a:t>
            </a:r>
            <a:r>
              <a:rPr lang="es-BO" altLang="es-BO" sz="1100" dirty="0" err="1">
                <a:solidFill>
                  <a:srgbClr val="A9B7C6"/>
                </a:solidFill>
                <a:latin typeface="Consolas" panose="020B0609020204030204" pitchFamily="49" charset="0"/>
              </a:rPr>
              <a:t>String</a:t>
            </a:r>
            <a:r>
              <a:rPr lang="es-BO" altLang="es-BO" sz="1100" dirty="0">
                <a:solidFill>
                  <a:srgbClr val="A9B7C6"/>
                </a:solidFill>
                <a:latin typeface="Consolas" panose="020B0609020204030204" pitchFamily="49" charset="0"/>
              </a:rPr>
              <a:t>&gt; </a:t>
            </a:r>
            <a:r>
              <a:rPr lang="es-BO" altLang="es-BO" sz="1100" dirty="0" err="1">
                <a:solidFill>
                  <a:srgbClr val="9876AA"/>
                </a:solidFill>
                <a:latin typeface="Consolas" panose="020B0609020204030204" pitchFamily="49" charset="0"/>
              </a:rPr>
              <a:t>imagesURIpausa</a:t>
            </a:r>
            <a:r>
              <a:rPr lang="es-BO" altLang="es-BO" sz="1100" dirty="0">
                <a:solidFill>
                  <a:srgbClr val="9876AA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100" dirty="0">
                <a:solidFill>
                  <a:srgbClr val="A9B7C6"/>
                </a:solidFill>
                <a:latin typeface="Consolas" panose="020B0609020204030204" pitchFamily="49" charset="0"/>
              </a:rPr>
              <a:t>= </a:t>
            </a:r>
            <a:r>
              <a:rPr lang="es-BO" altLang="es-BO" sz="1100" dirty="0">
                <a:solidFill>
                  <a:srgbClr val="CC7832"/>
                </a:solidFill>
                <a:latin typeface="Consolas" panose="020B0609020204030204" pitchFamily="49" charset="0"/>
              </a:rPr>
              <a:t>new </a:t>
            </a:r>
            <a:r>
              <a:rPr lang="es-BO" altLang="es-BO" sz="1100" dirty="0" err="1">
                <a:solidFill>
                  <a:srgbClr val="A9B7C6"/>
                </a:solidFill>
                <a:latin typeface="Consolas" panose="020B0609020204030204" pitchFamily="49" charset="0"/>
              </a:rPr>
              <a:t>ArrayList</a:t>
            </a:r>
            <a:r>
              <a:rPr lang="es-BO" altLang="es-BO" sz="1100" dirty="0">
                <a:solidFill>
                  <a:srgbClr val="A9B7C6"/>
                </a:solidFill>
                <a:latin typeface="Consolas" panose="020B0609020204030204" pitchFamily="49" charset="0"/>
              </a:rPr>
              <a:t>&lt;&gt;()</a:t>
            </a:r>
            <a:r>
              <a:rPr lang="es-BO" altLang="es-BO" sz="11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es-BO" altLang="es-BO" sz="11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s-BO" altLang="es-BO" sz="11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100" dirty="0" smtClean="0">
                <a:solidFill>
                  <a:srgbClr val="CC7832"/>
                </a:solidFill>
                <a:latin typeface="Consolas" panose="020B0609020204030204" pitchFamily="49" charset="0"/>
              </a:rPr>
              <a:t>	 </a:t>
            </a:r>
            <a:r>
              <a:rPr lang="es-BO" altLang="es-BO" sz="1100" dirty="0" err="1" smtClean="0">
                <a:solidFill>
                  <a:srgbClr val="CC7832"/>
                </a:solidFill>
                <a:latin typeface="Consolas" panose="020B0609020204030204" pitchFamily="49" charset="0"/>
              </a:rPr>
              <a:t>private</a:t>
            </a:r>
            <a:r>
              <a:rPr lang="es-BO" altLang="es-BO" sz="1100" dirty="0" smtClean="0">
                <a:solidFill>
                  <a:srgbClr val="CC7832"/>
                </a:solidFill>
                <a:latin typeface="Consolas" panose="020B0609020204030204" pitchFamily="49" charset="0"/>
              </a:rPr>
              <a:t>  </a:t>
            </a:r>
            <a:r>
              <a:rPr lang="es-BO" altLang="es-BO" sz="1100" dirty="0" err="1">
                <a:solidFill>
                  <a:srgbClr val="A9B7C6"/>
                </a:solidFill>
                <a:latin typeface="Consolas" panose="020B0609020204030204" pitchFamily="49" charset="0"/>
              </a:rPr>
              <a:t>ArrayList</a:t>
            </a:r>
            <a:r>
              <a:rPr lang="es-BO" altLang="es-BO" sz="1100" dirty="0">
                <a:solidFill>
                  <a:srgbClr val="A9B7C6"/>
                </a:solidFill>
                <a:latin typeface="Consolas" panose="020B0609020204030204" pitchFamily="49" charset="0"/>
              </a:rPr>
              <a:t>&lt;</a:t>
            </a:r>
            <a:r>
              <a:rPr lang="es-BO" altLang="es-BO" sz="1100" dirty="0" err="1">
                <a:solidFill>
                  <a:srgbClr val="A9B7C6"/>
                </a:solidFill>
                <a:latin typeface="Consolas" panose="020B0609020204030204" pitchFamily="49" charset="0"/>
              </a:rPr>
              <a:t>String</a:t>
            </a:r>
            <a:r>
              <a:rPr lang="es-BO" altLang="es-BO" sz="1100" dirty="0">
                <a:solidFill>
                  <a:srgbClr val="A9B7C6"/>
                </a:solidFill>
                <a:latin typeface="Consolas" panose="020B0609020204030204" pitchFamily="49" charset="0"/>
              </a:rPr>
              <a:t>&gt; </a:t>
            </a:r>
            <a:r>
              <a:rPr lang="es-BO" altLang="es-BO" sz="1100" dirty="0" err="1">
                <a:solidFill>
                  <a:srgbClr val="9876AA"/>
                </a:solidFill>
                <a:latin typeface="Consolas" panose="020B0609020204030204" pitchFamily="49" charset="0"/>
              </a:rPr>
              <a:t>imagesURIapagar</a:t>
            </a:r>
            <a:r>
              <a:rPr lang="es-BO" altLang="es-BO" sz="1100" dirty="0">
                <a:solidFill>
                  <a:srgbClr val="9876AA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100" dirty="0">
                <a:solidFill>
                  <a:srgbClr val="A9B7C6"/>
                </a:solidFill>
                <a:latin typeface="Consolas" panose="020B0609020204030204" pitchFamily="49" charset="0"/>
              </a:rPr>
              <a:t>= </a:t>
            </a:r>
            <a:r>
              <a:rPr lang="es-BO" altLang="es-BO" sz="1100" dirty="0">
                <a:solidFill>
                  <a:srgbClr val="CC7832"/>
                </a:solidFill>
                <a:latin typeface="Consolas" panose="020B0609020204030204" pitchFamily="49" charset="0"/>
              </a:rPr>
              <a:t>new </a:t>
            </a:r>
            <a:r>
              <a:rPr lang="es-BO" altLang="es-BO" sz="1100" dirty="0" err="1">
                <a:solidFill>
                  <a:srgbClr val="A9B7C6"/>
                </a:solidFill>
                <a:latin typeface="Consolas" panose="020B0609020204030204" pitchFamily="49" charset="0"/>
              </a:rPr>
              <a:t>ArrayList</a:t>
            </a:r>
            <a:r>
              <a:rPr lang="es-BO" altLang="es-BO" sz="1100" dirty="0">
                <a:solidFill>
                  <a:srgbClr val="A9B7C6"/>
                </a:solidFill>
                <a:latin typeface="Consolas" panose="020B0609020204030204" pitchFamily="49" charset="0"/>
              </a:rPr>
              <a:t>&lt;&gt;()</a:t>
            </a:r>
            <a:r>
              <a:rPr lang="es-BO" altLang="es-BO" sz="11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es-BO" altLang="es-BO" sz="11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s-BO" altLang="es-BO" sz="1100" dirty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lang="es-BO" altLang="es-BO" sz="1100" dirty="0" err="1">
                <a:solidFill>
                  <a:srgbClr val="CC7832"/>
                </a:solidFill>
                <a:latin typeface="Consolas" panose="020B0609020204030204" pitchFamily="49" charset="0"/>
              </a:rPr>
              <a:t>public</a:t>
            </a:r>
            <a:r>
              <a:rPr lang="es-BO" altLang="es-BO" sz="11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100" dirty="0">
                <a:solidFill>
                  <a:srgbClr val="FFC66D"/>
                </a:solidFill>
                <a:latin typeface="Consolas" panose="020B0609020204030204" pitchFamily="49" charset="0"/>
              </a:rPr>
              <a:t>RVAdapter_play1</a:t>
            </a:r>
            <a:r>
              <a:rPr lang="es-BO" altLang="es-BO" sz="11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es-BO" altLang="es-BO" sz="1100" dirty="0" err="1">
                <a:solidFill>
                  <a:srgbClr val="A9B7C6"/>
                </a:solidFill>
                <a:latin typeface="Consolas" panose="020B0609020204030204" pitchFamily="49" charset="0"/>
              </a:rPr>
              <a:t>Context</a:t>
            </a:r>
            <a:r>
              <a:rPr lang="es-BO" altLang="es-BO" sz="1100" dirty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100" dirty="0" err="1">
                <a:solidFill>
                  <a:srgbClr val="A9B7C6"/>
                </a:solidFill>
                <a:latin typeface="Consolas" panose="020B0609020204030204" pitchFamily="49" charset="0"/>
              </a:rPr>
              <a:t>context</a:t>
            </a:r>
            <a:r>
              <a:rPr lang="es-BO" altLang="es-BO" sz="1100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es-BO" altLang="es-BO" sz="1100" dirty="0" err="1">
                <a:solidFill>
                  <a:srgbClr val="A9B7C6"/>
                </a:solidFill>
                <a:latin typeface="Consolas" panose="020B0609020204030204" pitchFamily="49" charset="0"/>
              </a:rPr>
              <a:t>ArrayList</a:t>
            </a:r>
            <a:r>
              <a:rPr lang="es-BO" altLang="es-BO" sz="1100" dirty="0">
                <a:solidFill>
                  <a:srgbClr val="A9B7C6"/>
                </a:solidFill>
                <a:latin typeface="Consolas" panose="020B0609020204030204" pitchFamily="49" charset="0"/>
              </a:rPr>
              <a:t>&lt;</a:t>
            </a:r>
            <a:r>
              <a:rPr lang="es-BO" altLang="es-BO" sz="1100" dirty="0" err="1">
                <a:solidFill>
                  <a:srgbClr val="A9B7C6"/>
                </a:solidFill>
                <a:latin typeface="Consolas" panose="020B0609020204030204" pitchFamily="49" charset="0"/>
              </a:rPr>
              <a:t>String</a:t>
            </a:r>
            <a:r>
              <a:rPr lang="es-BO" altLang="es-BO" sz="1100" dirty="0">
                <a:solidFill>
                  <a:srgbClr val="A9B7C6"/>
                </a:solidFill>
                <a:latin typeface="Consolas" panose="020B0609020204030204" pitchFamily="49" charset="0"/>
              </a:rPr>
              <a:t>&gt; </a:t>
            </a:r>
            <a:r>
              <a:rPr lang="es-BO" altLang="es-BO" sz="1100" dirty="0" err="1">
                <a:solidFill>
                  <a:srgbClr val="A9B7C6"/>
                </a:solidFill>
                <a:latin typeface="Consolas" panose="020B0609020204030204" pitchFamily="49" charset="0"/>
              </a:rPr>
              <a:t>imageNames</a:t>
            </a:r>
            <a:r>
              <a:rPr lang="es-BO" altLang="es-BO" sz="1100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es-BO" altLang="es-BO" sz="1100" dirty="0" err="1">
                <a:solidFill>
                  <a:srgbClr val="A9B7C6"/>
                </a:solidFill>
                <a:latin typeface="Consolas" panose="020B0609020204030204" pitchFamily="49" charset="0"/>
              </a:rPr>
              <a:t>ArrayList</a:t>
            </a:r>
            <a:r>
              <a:rPr lang="es-BO" altLang="es-BO" sz="1100" dirty="0">
                <a:solidFill>
                  <a:srgbClr val="A9B7C6"/>
                </a:solidFill>
                <a:latin typeface="Consolas" panose="020B0609020204030204" pitchFamily="49" charset="0"/>
              </a:rPr>
              <a:t>&lt;</a:t>
            </a:r>
            <a:r>
              <a:rPr lang="es-BO" altLang="es-BO" sz="1100" dirty="0" err="1">
                <a:solidFill>
                  <a:srgbClr val="A9B7C6"/>
                </a:solidFill>
                <a:latin typeface="Consolas" panose="020B0609020204030204" pitchFamily="49" charset="0"/>
              </a:rPr>
              <a:t>String</a:t>
            </a:r>
            <a:r>
              <a:rPr lang="es-BO" altLang="es-BO" sz="1100" dirty="0">
                <a:solidFill>
                  <a:srgbClr val="A9B7C6"/>
                </a:solidFill>
                <a:latin typeface="Consolas" panose="020B0609020204030204" pitchFamily="49" charset="0"/>
              </a:rPr>
              <a:t>&gt; </a:t>
            </a:r>
            <a:r>
              <a:rPr lang="es-BO" altLang="es-BO" sz="1100" dirty="0" err="1">
                <a:solidFill>
                  <a:srgbClr val="A9B7C6"/>
                </a:solidFill>
                <a:latin typeface="Consolas" panose="020B0609020204030204" pitchFamily="49" charset="0"/>
              </a:rPr>
              <a:t>imagesURIplay</a:t>
            </a:r>
            <a:r>
              <a:rPr lang="es-BO" altLang="es-BO" sz="1100" dirty="0" err="1">
                <a:solidFill>
                  <a:srgbClr val="CC7832"/>
                </a:solidFill>
                <a:latin typeface="Consolas" panose="020B0609020204030204" pitchFamily="49" charset="0"/>
              </a:rPr>
              <a:t>,</a:t>
            </a:r>
            <a:r>
              <a:rPr lang="es-BO" altLang="es-BO" sz="1100" dirty="0" err="1">
                <a:solidFill>
                  <a:srgbClr val="A9B7C6"/>
                </a:solidFill>
                <a:latin typeface="Consolas" panose="020B0609020204030204" pitchFamily="49" charset="0"/>
              </a:rPr>
              <a:t>ArrayList</a:t>
            </a:r>
            <a:r>
              <a:rPr lang="es-BO" altLang="es-BO" sz="1100" dirty="0">
                <a:solidFill>
                  <a:srgbClr val="A9B7C6"/>
                </a:solidFill>
                <a:latin typeface="Consolas" panose="020B0609020204030204" pitchFamily="49" charset="0"/>
              </a:rPr>
              <a:t>&lt;</a:t>
            </a:r>
            <a:r>
              <a:rPr lang="es-BO" altLang="es-BO" sz="1100" dirty="0" err="1">
                <a:solidFill>
                  <a:srgbClr val="A9B7C6"/>
                </a:solidFill>
                <a:latin typeface="Consolas" panose="020B0609020204030204" pitchFamily="49" charset="0"/>
              </a:rPr>
              <a:t>String</a:t>
            </a:r>
            <a:r>
              <a:rPr lang="es-BO" altLang="es-BO" sz="1100" dirty="0">
                <a:solidFill>
                  <a:srgbClr val="A9B7C6"/>
                </a:solidFill>
                <a:latin typeface="Consolas" panose="020B0609020204030204" pitchFamily="49" charset="0"/>
              </a:rPr>
              <a:t>&gt; </a:t>
            </a:r>
            <a:endParaRPr lang="es-BO" altLang="es-BO" sz="1100" dirty="0" smtClean="0">
              <a:solidFill>
                <a:srgbClr val="A9B7C6"/>
              </a:solidFill>
              <a:latin typeface="Consolas" panose="020B0609020204030204" pitchFamily="49" charset="0"/>
            </a:endParaRPr>
          </a:p>
          <a:p>
            <a:r>
              <a:rPr lang="es-BO" altLang="es-BO" sz="1100" dirty="0" err="1" smtClean="0">
                <a:solidFill>
                  <a:srgbClr val="A9B7C6"/>
                </a:solidFill>
                <a:latin typeface="Consolas" panose="020B0609020204030204" pitchFamily="49" charset="0"/>
              </a:rPr>
              <a:t>imagesURIpausa</a:t>
            </a:r>
            <a:r>
              <a:rPr lang="es-BO" altLang="es-BO" sz="1100" dirty="0" err="1" smtClean="0">
                <a:solidFill>
                  <a:srgbClr val="CC7832"/>
                </a:solidFill>
                <a:latin typeface="Consolas" panose="020B0609020204030204" pitchFamily="49" charset="0"/>
              </a:rPr>
              <a:t>,</a:t>
            </a:r>
            <a:r>
              <a:rPr lang="es-BO" altLang="es-BO" sz="1100" dirty="0" err="1" smtClean="0">
                <a:solidFill>
                  <a:srgbClr val="A9B7C6"/>
                </a:solidFill>
                <a:latin typeface="Consolas" panose="020B0609020204030204" pitchFamily="49" charset="0"/>
              </a:rPr>
              <a:t>ArrayList</a:t>
            </a:r>
            <a:r>
              <a:rPr lang="es-BO" altLang="es-BO" sz="11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&lt;</a:t>
            </a:r>
            <a:r>
              <a:rPr lang="es-BO" altLang="es-BO" sz="1100" dirty="0" err="1" smtClean="0">
                <a:solidFill>
                  <a:srgbClr val="A9B7C6"/>
                </a:solidFill>
                <a:latin typeface="Consolas" panose="020B0609020204030204" pitchFamily="49" charset="0"/>
              </a:rPr>
              <a:t>String</a:t>
            </a:r>
            <a:r>
              <a:rPr lang="es-BO" altLang="es-BO" sz="11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&gt;</a:t>
            </a:r>
            <a:r>
              <a:rPr lang="es-BO" altLang="es-BO" sz="1100" dirty="0" err="1" smtClean="0">
                <a:solidFill>
                  <a:srgbClr val="A9B7C6"/>
                </a:solidFill>
                <a:latin typeface="Consolas" panose="020B0609020204030204" pitchFamily="49" charset="0"/>
              </a:rPr>
              <a:t>imagesURIapagar</a:t>
            </a:r>
            <a:r>
              <a:rPr lang="es-BO" altLang="es-BO" sz="1100" dirty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br>
              <a:rPr lang="es-BO" altLang="es-BO" sz="11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s-BO" altLang="es-BO" sz="1100" dirty="0">
                <a:solidFill>
                  <a:srgbClr val="A9B7C6"/>
                </a:solidFill>
                <a:latin typeface="Consolas" panose="020B0609020204030204" pitchFamily="49" charset="0"/>
              </a:rPr>
              <a:t>    {   </a:t>
            </a:r>
            <a:r>
              <a:rPr lang="es-BO" altLang="es-BO" sz="1100" dirty="0" err="1">
                <a:solidFill>
                  <a:srgbClr val="CC7832"/>
                </a:solidFill>
                <a:latin typeface="Consolas" panose="020B0609020204030204" pitchFamily="49" charset="0"/>
              </a:rPr>
              <a:t>this</a:t>
            </a:r>
            <a:r>
              <a:rPr lang="es-BO" altLang="es-BO" sz="1100" dirty="0" err="1">
                <a:solidFill>
                  <a:srgbClr val="A9B7C6"/>
                </a:solidFill>
                <a:latin typeface="Consolas" panose="020B0609020204030204" pitchFamily="49" charset="0"/>
              </a:rPr>
              <a:t>.</a:t>
            </a:r>
            <a:r>
              <a:rPr lang="es-BO" altLang="es-BO" sz="1100" dirty="0" err="1">
                <a:solidFill>
                  <a:srgbClr val="9876AA"/>
                </a:solidFill>
                <a:latin typeface="Consolas" panose="020B0609020204030204" pitchFamily="49" charset="0"/>
              </a:rPr>
              <a:t>context</a:t>
            </a:r>
            <a:r>
              <a:rPr lang="es-BO" altLang="es-BO" sz="1100" dirty="0">
                <a:solidFill>
                  <a:srgbClr val="9876AA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100" dirty="0">
                <a:solidFill>
                  <a:srgbClr val="A9B7C6"/>
                </a:solidFill>
                <a:latin typeface="Consolas" panose="020B0609020204030204" pitchFamily="49" charset="0"/>
              </a:rPr>
              <a:t>= </a:t>
            </a:r>
            <a:r>
              <a:rPr lang="es-BO" altLang="es-BO" sz="1100" dirty="0" err="1">
                <a:solidFill>
                  <a:srgbClr val="A9B7C6"/>
                </a:solidFill>
                <a:latin typeface="Consolas" panose="020B0609020204030204" pitchFamily="49" charset="0"/>
              </a:rPr>
              <a:t>context</a:t>
            </a:r>
            <a:r>
              <a:rPr lang="es-BO" altLang="es-BO" sz="11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es-BO" altLang="es-BO" sz="11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s-BO" altLang="es-BO" sz="1100" dirty="0">
                <a:solidFill>
                  <a:srgbClr val="CC7832"/>
                </a:solidFill>
                <a:latin typeface="Consolas" panose="020B0609020204030204" pitchFamily="49" charset="0"/>
              </a:rPr>
              <a:t>        </a:t>
            </a:r>
            <a:r>
              <a:rPr lang="es-BO" altLang="es-BO" sz="1100" dirty="0" err="1">
                <a:solidFill>
                  <a:srgbClr val="CC7832"/>
                </a:solidFill>
                <a:latin typeface="Consolas" panose="020B0609020204030204" pitchFamily="49" charset="0"/>
              </a:rPr>
              <a:t>this</a:t>
            </a:r>
            <a:r>
              <a:rPr lang="es-BO" altLang="es-BO" sz="1100" dirty="0" err="1">
                <a:solidFill>
                  <a:srgbClr val="A9B7C6"/>
                </a:solidFill>
                <a:latin typeface="Consolas" panose="020B0609020204030204" pitchFamily="49" charset="0"/>
              </a:rPr>
              <a:t>.</a:t>
            </a:r>
            <a:r>
              <a:rPr lang="es-BO" altLang="es-BO" sz="1100" dirty="0" err="1">
                <a:solidFill>
                  <a:srgbClr val="9876AA"/>
                </a:solidFill>
                <a:latin typeface="Consolas" panose="020B0609020204030204" pitchFamily="49" charset="0"/>
              </a:rPr>
              <a:t>imageNames</a:t>
            </a:r>
            <a:r>
              <a:rPr lang="es-BO" altLang="es-BO" sz="1100" dirty="0">
                <a:solidFill>
                  <a:srgbClr val="9876AA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100" dirty="0">
                <a:solidFill>
                  <a:srgbClr val="A9B7C6"/>
                </a:solidFill>
                <a:latin typeface="Consolas" panose="020B0609020204030204" pitchFamily="49" charset="0"/>
              </a:rPr>
              <a:t>= </a:t>
            </a:r>
            <a:r>
              <a:rPr lang="es-BO" altLang="es-BO" sz="1100" dirty="0" err="1">
                <a:solidFill>
                  <a:srgbClr val="A9B7C6"/>
                </a:solidFill>
                <a:latin typeface="Consolas" panose="020B0609020204030204" pitchFamily="49" charset="0"/>
              </a:rPr>
              <a:t>imageNames</a:t>
            </a:r>
            <a:r>
              <a:rPr lang="es-BO" altLang="es-BO" sz="11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es-BO" altLang="es-BO" sz="11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s-BO" altLang="es-BO" sz="1100" dirty="0">
                <a:solidFill>
                  <a:srgbClr val="CC7832"/>
                </a:solidFill>
                <a:latin typeface="Consolas" panose="020B0609020204030204" pitchFamily="49" charset="0"/>
              </a:rPr>
              <a:t>        </a:t>
            </a:r>
            <a:r>
              <a:rPr lang="es-BO" altLang="es-BO" sz="1100" dirty="0" err="1">
                <a:solidFill>
                  <a:srgbClr val="CC7832"/>
                </a:solidFill>
                <a:latin typeface="Consolas" panose="020B0609020204030204" pitchFamily="49" charset="0"/>
              </a:rPr>
              <a:t>this</a:t>
            </a:r>
            <a:r>
              <a:rPr lang="es-BO" altLang="es-BO" sz="1100" dirty="0" err="1">
                <a:solidFill>
                  <a:srgbClr val="A9B7C6"/>
                </a:solidFill>
                <a:latin typeface="Consolas" panose="020B0609020204030204" pitchFamily="49" charset="0"/>
              </a:rPr>
              <a:t>.</a:t>
            </a:r>
            <a:r>
              <a:rPr lang="es-BO" altLang="es-BO" sz="1100" dirty="0" err="1">
                <a:solidFill>
                  <a:srgbClr val="9876AA"/>
                </a:solidFill>
                <a:latin typeface="Consolas" panose="020B0609020204030204" pitchFamily="49" charset="0"/>
              </a:rPr>
              <a:t>imagesURIplay</a:t>
            </a:r>
            <a:r>
              <a:rPr lang="es-BO" altLang="es-BO" sz="1100" dirty="0">
                <a:solidFill>
                  <a:srgbClr val="9876AA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100" dirty="0">
                <a:solidFill>
                  <a:srgbClr val="A9B7C6"/>
                </a:solidFill>
                <a:latin typeface="Consolas" panose="020B0609020204030204" pitchFamily="49" charset="0"/>
              </a:rPr>
              <a:t>= </a:t>
            </a:r>
            <a:r>
              <a:rPr lang="es-BO" altLang="es-BO" sz="1100" dirty="0" err="1">
                <a:solidFill>
                  <a:srgbClr val="A9B7C6"/>
                </a:solidFill>
                <a:latin typeface="Consolas" panose="020B0609020204030204" pitchFamily="49" charset="0"/>
              </a:rPr>
              <a:t>imagesURIplay</a:t>
            </a:r>
            <a:r>
              <a:rPr lang="es-BO" altLang="es-BO" sz="11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es-BO" altLang="es-BO" sz="11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s-BO" altLang="es-BO" sz="1100" dirty="0">
                <a:solidFill>
                  <a:srgbClr val="CC7832"/>
                </a:solidFill>
                <a:latin typeface="Consolas" panose="020B0609020204030204" pitchFamily="49" charset="0"/>
              </a:rPr>
              <a:t>        </a:t>
            </a:r>
            <a:r>
              <a:rPr lang="es-BO" altLang="es-BO" sz="1100" dirty="0" err="1">
                <a:solidFill>
                  <a:srgbClr val="CC7832"/>
                </a:solidFill>
                <a:latin typeface="Consolas" panose="020B0609020204030204" pitchFamily="49" charset="0"/>
              </a:rPr>
              <a:t>this</a:t>
            </a:r>
            <a:r>
              <a:rPr lang="es-BO" altLang="es-BO" sz="1100" dirty="0" err="1">
                <a:solidFill>
                  <a:srgbClr val="A9B7C6"/>
                </a:solidFill>
                <a:latin typeface="Consolas" panose="020B0609020204030204" pitchFamily="49" charset="0"/>
              </a:rPr>
              <a:t>.</a:t>
            </a:r>
            <a:r>
              <a:rPr lang="es-BO" altLang="es-BO" sz="1100" dirty="0" err="1">
                <a:solidFill>
                  <a:srgbClr val="9876AA"/>
                </a:solidFill>
                <a:latin typeface="Consolas" panose="020B0609020204030204" pitchFamily="49" charset="0"/>
              </a:rPr>
              <a:t>imagesURIpausa</a:t>
            </a:r>
            <a:r>
              <a:rPr lang="es-BO" altLang="es-BO" sz="1100" dirty="0">
                <a:solidFill>
                  <a:srgbClr val="9876AA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100" dirty="0">
                <a:solidFill>
                  <a:srgbClr val="A9B7C6"/>
                </a:solidFill>
                <a:latin typeface="Consolas" panose="020B0609020204030204" pitchFamily="49" charset="0"/>
              </a:rPr>
              <a:t>= </a:t>
            </a:r>
            <a:r>
              <a:rPr lang="es-BO" altLang="es-BO" sz="1100" dirty="0" err="1">
                <a:solidFill>
                  <a:srgbClr val="A9B7C6"/>
                </a:solidFill>
                <a:latin typeface="Consolas" panose="020B0609020204030204" pitchFamily="49" charset="0"/>
              </a:rPr>
              <a:t>imagesURIpausa</a:t>
            </a:r>
            <a:r>
              <a:rPr lang="es-BO" altLang="es-BO" sz="11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es-BO" altLang="es-BO" sz="11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s-BO" altLang="es-BO" sz="1100" dirty="0">
                <a:solidFill>
                  <a:srgbClr val="CC7832"/>
                </a:solidFill>
                <a:latin typeface="Consolas" panose="020B0609020204030204" pitchFamily="49" charset="0"/>
              </a:rPr>
              <a:t>        </a:t>
            </a:r>
            <a:r>
              <a:rPr lang="es-BO" altLang="es-BO" sz="1100" dirty="0" err="1">
                <a:solidFill>
                  <a:srgbClr val="CC7832"/>
                </a:solidFill>
                <a:latin typeface="Consolas" panose="020B0609020204030204" pitchFamily="49" charset="0"/>
              </a:rPr>
              <a:t>this</a:t>
            </a:r>
            <a:r>
              <a:rPr lang="es-BO" altLang="es-BO" sz="1100" dirty="0" err="1">
                <a:solidFill>
                  <a:srgbClr val="A9B7C6"/>
                </a:solidFill>
                <a:latin typeface="Consolas" panose="020B0609020204030204" pitchFamily="49" charset="0"/>
              </a:rPr>
              <a:t>.</a:t>
            </a:r>
            <a:r>
              <a:rPr lang="es-BO" altLang="es-BO" sz="1100" dirty="0" err="1">
                <a:solidFill>
                  <a:srgbClr val="9876AA"/>
                </a:solidFill>
                <a:latin typeface="Consolas" panose="020B0609020204030204" pitchFamily="49" charset="0"/>
              </a:rPr>
              <a:t>imagesURIapagar</a:t>
            </a:r>
            <a:r>
              <a:rPr lang="es-BO" altLang="es-BO" sz="1100" dirty="0">
                <a:solidFill>
                  <a:srgbClr val="9876AA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100" dirty="0">
                <a:solidFill>
                  <a:srgbClr val="A9B7C6"/>
                </a:solidFill>
                <a:latin typeface="Consolas" panose="020B0609020204030204" pitchFamily="49" charset="0"/>
              </a:rPr>
              <a:t>= </a:t>
            </a:r>
            <a:r>
              <a:rPr lang="es-BO" altLang="es-BO" sz="1100" dirty="0" err="1">
                <a:solidFill>
                  <a:srgbClr val="A9B7C6"/>
                </a:solidFill>
                <a:latin typeface="Consolas" panose="020B0609020204030204" pitchFamily="49" charset="0"/>
              </a:rPr>
              <a:t>imagesURIapagar</a:t>
            </a:r>
            <a:r>
              <a:rPr lang="es-BO" altLang="es-BO" sz="1100" dirty="0">
                <a:solidFill>
                  <a:srgbClr val="CC7832"/>
                </a:solidFill>
                <a:latin typeface="Consolas" panose="020B0609020204030204" pitchFamily="49" charset="0"/>
              </a:rPr>
              <a:t>;   </a:t>
            </a:r>
            <a:r>
              <a:rPr lang="es-BO" altLang="es-BO" sz="1100" dirty="0">
                <a:solidFill>
                  <a:srgbClr val="A9B7C6"/>
                </a:solidFill>
                <a:latin typeface="Consolas" panose="020B0609020204030204" pitchFamily="49" charset="0"/>
              </a:rPr>
              <a:t>}</a:t>
            </a:r>
            <a:br>
              <a:rPr lang="es-BO" altLang="es-BO" sz="11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s-BO" altLang="es-BO" sz="1100" dirty="0">
                <a:solidFill>
                  <a:srgbClr val="A9B7C6"/>
                </a:solidFill>
                <a:latin typeface="Consolas" panose="020B0609020204030204" pitchFamily="49" charset="0"/>
              </a:rPr>
              <a:t/>
            </a:r>
            <a:br>
              <a:rPr lang="es-BO" altLang="es-BO" sz="11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s-BO" altLang="es-BO" sz="1100" dirty="0">
                <a:solidFill>
                  <a:srgbClr val="A9B7C6"/>
                </a:solidFill>
                <a:latin typeface="Consolas" panose="020B0609020204030204" pitchFamily="49" charset="0"/>
              </a:rPr>
              <a:t>    </a:t>
            </a:r>
            <a:r>
              <a:rPr lang="es-BO" altLang="es-BO" sz="1100" dirty="0">
                <a:solidFill>
                  <a:srgbClr val="BBB529"/>
                </a:solidFill>
                <a:latin typeface="Consolas" panose="020B0609020204030204" pitchFamily="49" charset="0"/>
              </a:rPr>
              <a:t>@</a:t>
            </a:r>
            <a:r>
              <a:rPr lang="es-BO" altLang="es-BO" sz="1100" dirty="0" err="1">
                <a:solidFill>
                  <a:srgbClr val="BBB529"/>
                </a:solidFill>
                <a:latin typeface="Consolas" panose="020B0609020204030204" pitchFamily="49" charset="0"/>
              </a:rPr>
              <a:t>Override</a:t>
            </a:r>
            <a:r>
              <a:rPr lang="es-BO" altLang="es-BO" sz="1100" dirty="0">
                <a:solidFill>
                  <a:srgbClr val="BBB529"/>
                </a:solidFill>
                <a:latin typeface="Consolas" panose="020B0609020204030204" pitchFamily="49" charset="0"/>
              </a:rPr>
              <a:t/>
            </a:r>
            <a:br>
              <a:rPr lang="es-BO" altLang="es-BO" sz="1100" dirty="0">
                <a:solidFill>
                  <a:srgbClr val="BBB529"/>
                </a:solidFill>
                <a:latin typeface="Consolas" panose="020B0609020204030204" pitchFamily="49" charset="0"/>
              </a:rPr>
            </a:br>
            <a:r>
              <a:rPr lang="es-BO" altLang="es-BO" sz="1100" dirty="0">
                <a:solidFill>
                  <a:srgbClr val="BBB529"/>
                </a:solidFill>
                <a:latin typeface="Consolas" panose="020B0609020204030204" pitchFamily="49" charset="0"/>
              </a:rPr>
              <a:t>    </a:t>
            </a:r>
            <a:r>
              <a:rPr lang="es-BO" altLang="es-BO" sz="1100" dirty="0" err="1">
                <a:solidFill>
                  <a:srgbClr val="CC7832"/>
                </a:solidFill>
                <a:latin typeface="Consolas" panose="020B0609020204030204" pitchFamily="49" charset="0"/>
              </a:rPr>
              <a:t>public</a:t>
            </a:r>
            <a:r>
              <a:rPr lang="es-BO" altLang="es-BO" sz="11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100" dirty="0" err="1">
                <a:solidFill>
                  <a:srgbClr val="A9B7C6"/>
                </a:solidFill>
                <a:latin typeface="Consolas" panose="020B0609020204030204" pitchFamily="49" charset="0"/>
              </a:rPr>
              <a:t>viewholdeplay</a:t>
            </a:r>
            <a:r>
              <a:rPr lang="es-BO" altLang="es-BO" sz="1100" dirty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100" dirty="0" err="1">
                <a:solidFill>
                  <a:srgbClr val="FFC66D"/>
                </a:solidFill>
                <a:latin typeface="Consolas" panose="020B0609020204030204" pitchFamily="49" charset="0"/>
              </a:rPr>
              <a:t>onCreateViewHolder</a:t>
            </a:r>
            <a:r>
              <a:rPr lang="es-BO" altLang="es-BO" sz="11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es-BO" altLang="es-BO" sz="1100" dirty="0" err="1">
                <a:solidFill>
                  <a:srgbClr val="A9B7C6"/>
                </a:solidFill>
                <a:latin typeface="Consolas" panose="020B0609020204030204" pitchFamily="49" charset="0"/>
              </a:rPr>
              <a:t>ViewGroup</a:t>
            </a:r>
            <a:r>
              <a:rPr lang="es-BO" altLang="es-BO" sz="1100" dirty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100" dirty="0" err="1">
                <a:solidFill>
                  <a:srgbClr val="A9B7C6"/>
                </a:solidFill>
                <a:latin typeface="Consolas" panose="020B0609020204030204" pitchFamily="49" charset="0"/>
              </a:rPr>
              <a:t>viewGroup</a:t>
            </a:r>
            <a:r>
              <a:rPr lang="es-BO" altLang="es-BO" sz="1100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es-BO" altLang="es-BO" sz="1100" dirty="0" err="1">
                <a:solidFill>
                  <a:srgbClr val="CC7832"/>
                </a:solidFill>
                <a:latin typeface="Consolas" panose="020B0609020204030204" pitchFamily="49" charset="0"/>
              </a:rPr>
              <a:t>int</a:t>
            </a:r>
            <a:r>
              <a:rPr lang="es-BO" altLang="es-BO" sz="11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100" dirty="0" err="1">
                <a:solidFill>
                  <a:srgbClr val="A9B7C6"/>
                </a:solidFill>
                <a:latin typeface="Consolas" panose="020B0609020204030204" pitchFamily="49" charset="0"/>
              </a:rPr>
              <a:t>viewType</a:t>
            </a:r>
            <a:r>
              <a:rPr lang="es-BO" altLang="es-BO" sz="1100" dirty="0">
                <a:solidFill>
                  <a:srgbClr val="A9B7C6"/>
                </a:solidFill>
                <a:latin typeface="Consolas" panose="020B0609020204030204" pitchFamily="49" charset="0"/>
              </a:rPr>
              <a:t>) </a:t>
            </a:r>
            <a:r>
              <a:rPr lang="es-BO" altLang="es-BO" sz="11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{View </a:t>
            </a:r>
            <a:r>
              <a:rPr lang="es-BO" altLang="es-BO" sz="1100" dirty="0" err="1">
                <a:solidFill>
                  <a:srgbClr val="A9B7C6"/>
                </a:solidFill>
                <a:latin typeface="Consolas" panose="020B0609020204030204" pitchFamily="49" charset="0"/>
              </a:rPr>
              <a:t>view</a:t>
            </a:r>
            <a:r>
              <a:rPr lang="es-BO" altLang="es-BO" sz="1100" dirty="0">
                <a:solidFill>
                  <a:srgbClr val="A9B7C6"/>
                </a:solidFill>
                <a:latin typeface="Consolas" panose="020B0609020204030204" pitchFamily="49" charset="0"/>
              </a:rPr>
              <a:t> = </a:t>
            </a:r>
            <a:r>
              <a:rPr lang="es-BO" altLang="es-BO" sz="1100" dirty="0" err="1">
                <a:solidFill>
                  <a:srgbClr val="A9B7C6"/>
                </a:solidFill>
                <a:latin typeface="Consolas" panose="020B0609020204030204" pitchFamily="49" charset="0"/>
              </a:rPr>
              <a:t>LayoutInflater.</a:t>
            </a:r>
            <a:r>
              <a:rPr lang="es-BO" altLang="es-BO" sz="1100" i="1" dirty="0" err="1">
                <a:solidFill>
                  <a:srgbClr val="A9B7C6"/>
                </a:solidFill>
                <a:latin typeface="Consolas" panose="020B0609020204030204" pitchFamily="49" charset="0"/>
              </a:rPr>
              <a:t>from</a:t>
            </a:r>
            <a:r>
              <a:rPr lang="es-BO" altLang="es-BO" sz="11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es-BO" altLang="es-BO" sz="1100" dirty="0" err="1">
                <a:solidFill>
                  <a:srgbClr val="A9B7C6"/>
                </a:solidFill>
                <a:latin typeface="Consolas" panose="020B0609020204030204" pitchFamily="49" charset="0"/>
              </a:rPr>
              <a:t>viewGroup.getContext</a:t>
            </a:r>
            <a:r>
              <a:rPr lang="es-BO" altLang="es-BO" sz="11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s-BO" altLang="es-BO" sz="11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.</a:t>
            </a:r>
            <a:r>
              <a:rPr lang="es-BO" altLang="es-BO" sz="1100" dirty="0" err="1" smtClean="0">
                <a:solidFill>
                  <a:srgbClr val="A9B7C6"/>
                </a:solidFill>
                <a:latin typeface="Consolas" panose="020B0609020204030204" pitchFamily="49" charset="0"/>
              </a:rPr>
              <a:t>inflate</a:t>
            </a:r>
            <a:r>
              <a:rPr lang="es-BO" altLang="es-BO" sz="11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(R.layout.</a:t>
            </a:r>
            <a:r>
              <a:rPr lang="es-BO" altLang="es-BO" sz="1100" i="1" dirty="0" smtClean="0">
                <a:solidFill>
                  <a:srgbClr val="9876AA"/>
                </a:solidFill>
                <a:latin typeface="Consolas" panose="020B0609020204030204" pitchFamily="49" charset="0"/>
              </a:rPr>
              <a:t>play1</a:t>
            </a:r>
            <a:r>
              <a:rPr lang="es-BO" altLang="es-BO" sz="1100" dirty="0" smtClean="0">
                <a:solidFill>
                  <a:srgbClr val="CC7832"/>
                </a:solidFill>
                <a:latin typeface="Consolas" panose="020B0609020204030204" pitchFamily="49" charset="0"/>
              </a:rPr>
              <a:t>,</a:t>
            </a:r>
            <a:r>
              <a:rPr lang="es-BO" altLang="es-BO" sz="11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viewGroup</a:t>
            </a:r>
            <a:r>
              <a:rPr lang="es-BO" altLang="es-BO" sz="1100" dirty="0" smtClean="0">
                <a:solidFill>
                  <a:srgbClr val="CC7832"/>
                </a:solidFill>
                <a:latin typeface="Consolas" panose="020B0609020204030204" pitchFamily="49" charset="0"/>
              </a:rPr>
              <a:t>,false</a:t>
            </a:r>
            <a:r>
              <a:rPr lang="es-BO" altLang="es-BO" sz="1100" dirty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r>
              <a:rPr lang="es-BO" altLang="es-BO" sz="11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es-BO" altLang="es-BO" sz="11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s-BO" altLang="es-BO" sz="1100" dirty="0">
                <a:solidFill>
                  <a:srgbClr val="CC7832"/>
                </a:solidFill>
                <a:latin typeface="Consolas" panose="020B0609020204030204" pitchFamily="49" charset="0"/>
              </a:rPr>
              <a:t>        </a:t>
            </a:r>
            <a:r>
              <a:rPr lang="es-BO" altLang="es-BO" sz="1100" dirty="0" err="1">
                <a:solidFill>
                  <a:srgbClr val="A9B7C6"/>
                </a:solidFill>
                <a:latin typeface="Consolas" panose="020B0609020204030204" pitchFamily="49" charset="0"/>
              </a:rPr>
              <a:t>viewholdeplay</a:t>
            </a:r>
            <a:r>
              <a:rPr lang="es-BO" altLang="es-BO" sz="1100" dirty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100" dirty="0" err="1">
                <a:solidFill>
                  <a:srgbClr val="A9B7C6"/>
                </a:solidFill>
                <a:latin typeface="Consolas" panose="020B0609020204030204" pitchFamily="49" charset="0"/>
              </a:rPr>
              <a:t>vHolder</a:t>
            </a:r>
            <a:r>
              <a:rPr lang="es-BO" altLang="es-BO" sz="1100" dirty="0">
                <a:solidFill>
                  <a:srgbClr val="A9B7C6"/>
                </a:solidFill>
                <a:latin typeface="Consolas" panose="020B0609020204030204" pitchFamily="49" charset="0"/>
              </a:rPr>
              <a:t> = </a:t>
            </a:r>
            <a:r>
              <a:rPr lang="es-BO" altLang="es-BO" sz="1100" dirty="0">
                <a:solidFill>
                  <a:srgbClr val="CC7832"/>
                </a:solidFill>
                <a:latin typeface="Consolas" panose="020B0609020204030204" pitchFamily="49" charset="0"/>
              </a:rPr>
              <a:t>new </a:t>
            </a:r>
            <a:r>
              <a:rPr lang="es-BO" altLang="es-BO" sz="1100" dirty="0" err="1">
                <a:solidFill>
                  <a:srgbClr val="A9B7C6"/>
                </a:solidFill>
                <a:latin typeface="Consolas" panose="020B0609020204030204" pitchFamily="49" charset="0"/>
              </a:rPr>
              <a:t>viewholdeplay</a:t>
            </a:r>
            <a:r>
              <a:rPr lang="es-BO" altLang="es-BO" sz="11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es-BO" altLang="es-BO" sz="1100" dirty="0" err="1">
                <a:solidFill>
                  <a:srgbClr val="A9B7C6"/>
                </a:solidFill>
                <a:latin typeface="Consolas" panose="020B0609020204030204" pitchFamily="49" charset="0"/>
              </a:rPr>
              <a:t>view</a:t>
            </a:r>
            <a:r>
              <a:rPr lang="es-BO" altLang="es-BO" sz="1100" dirty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r>
              <a:rPr lang="es-BO" altLang="es-BO" sz="11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es-BO" altLang="es-BO" sz="11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s-BO" altLang="es-BO" sz="1100" dirty="0">
                <a:solidFill>
                  <a:srgbClr val="CC7832"/>
                </a:solidFill>
                <a:latin typeface="Consolas" panose="020B0609020204030204" pitchFamily="49" charset="0"/>
              </a:rPr>
              <a:t>        </a:t>
            </a:r>
            <a:r>
              <a:rPr lang="es-BO" altLang="es-BO" sz="1100" dirty="0" err="1">
                <a:solidFill>
                  <a:srgbClr val="CC7832"/>
                </a:solidFill>
                <a:latin typeface="Consolas" panose="020B0609020204030204" pitchFamily="49" charset="0"/>
              </a:rPr>
              <a:t>return</a:t>
            </a:r>
            <a:r>
              <a:rPr lang="es-BO" altLang="es-BO" sz="11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100" dirty="0" err="1">
                <a:solidFill>
                  <a:srgbClr val="A9B7C6"/>
                </a:solidFill>
                <a:latin typeface="Consolas" panose="020B0609020204030204" pitchFamily="49" charset="0"/>
              </a:rPr>
              <a:t>vHolder</a:t>
            </a:r>
            <a:r>
              <a:rPr lang="es-BO" altLang="es-BO" sz="1100" dirty="0">
                <a:solidFill>
                  <a:srgbClr val="CC7832"/>
                </a:solidFill>
                <a:latin typeface="Consolas" panose="020B0609020204030204" pitchFamily="49" charset="0"/>
              </a:rPr>
              <a:t>;    </a:t>
            </a:r>
            <a:r>
              <a:rPr lang="es-BO" altLang="es-BO" sz="1100" dirty="0">
                <a:solidFill>
                  <a:srgbClr val="A9B7C6"/>
                </a:solidFill>
                <a:latin typeface="Consolas" panose="020B0609020204030204" pitchFamily="49" charset="0"/>
              </a:rPr>
              <a:t>}</a:t>
            </a:r>
            <a:br>
              <a:rPr lang="es-BO" altLang="es-BO" sz="11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s-BO" altLang="es-BO" sz="1100" dirty="0">
                <a:solidFill>
                  <a:srgbClr val="A9B7C6"/>
                </a:solidFill>
                <a:latin typeface="Consolas" panose="020B0609020204030204" pitchFamily="49" charset="0"/>
              </a:rPr>
              <a:t>    </a:t>
            </a:r>
            <a:r>
              <a:rPr lang="es-BO" altLang="es-BO" sz="1100" dirty="0">
                <a:solidFill>
                  <a:srgbClr val="BBB529"/>
                </a:solidFill>
                <a:latin typeface="Consolas" panose="020B0609020204030204" pitchFamily="49" charset="0"/>
              </a:rPr>
              <a:t>@</a:t>
            </a:r>
            <a:r>
              <a:rPr lang="es-BO" altLang="es-BO" sz="1100" dirty="0" err="1">
                <a:solidFill>
                  <a:srgbClr val="BBB529"/>
                </a:solidFill>
                <a:latin typeface="Consolas" panose="020B0609020204030204" pitchFamily="49" charset="0"/>
              </a:rPr>
              <a:t>Override</a:t>
            </a:r>
            <a:r>
              <a:rPr lang="es-BO" altLang="es-BO" sz="1100" dirty="0">
                <a:solidFill>
                  <a:srgbClr val="BBB529"/>
                </a:solidFill>
                <a:latin typeface="Consolas" panose="020B0609020204030204" pitchFamily="49" charset="0"/>
              </a:rPr>
              <a:t/>
            </a:r>
            <a:br>
              <a:rPr lang="es-BO" altLang="es-BO" sz="1100" dirty="0">
                <a:solidFill>
                  <a:srgbClr val="BBB529"/>
                </a:solidFill>
                <a:latin typeface="Consolas" panose="020B0609020204030204" pitchFamily="49" charset="0"/>
              </a:rPr>
            </a:br>
            <a:r>
              <a:rPr lang="es-BO" altLang="es-BO" sz="1100" dirty="0">
                <a:solidFill>
                  <a:srgbClr val="BBB529"/>
                </a:solidFill>
                <a:latin typeface="Consolas" panose="020B0609020204030204" pitchFamily="49" charset="0"/>
              </a:rPr>
              <a:t>    </a:t>
            </a:r>
            <a:r>
              <a:rPr lang="es-BO" altLang="es-BO" sz="1100" dirty="0" err="1">
                <a:solidFill>
                  <a:srgbClr val="CC7832"/>
                </a:solidFill>
                <a:latin typeface="Consolas" panose="020B0609020204030204" pitchFamily="49" charset="0"/>
              </a:rPr>
              <a:t>public</a:t>
            </a:r>
            <a:r>
              <a:rPr lang="es-BO" altLang="es-BO" sz="11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100" dirty="0" err="1">
                <a:solidFill>
                  <a:srgbClr val="CC7832"/>
                </a:solidFill>
                <a:latin typeface="Consolas" panose="020B0609020204030204" pitchFamily="49" charset="0"/>
              </a:rPr>
              <a:t>void</a:t>
            </a:r>
            <a:r>
              <a:rPr lang="es-BO" altLang="es-BO" sz="11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100" dirty="0" err="1">
                <a:solidFill>
                  <a:srgbClr val="FFC66D"/>
                </a:solidFill>
                <a:latin typeface="Consolas" panose="020B0609020204030204" pitchFamily="49" charset="0"/>
              </a:rPr>
              <a:t>onBindViewHolder</a:t>
            </a:r>
            <a:r>
              <a:rPr lang="es-BO" altLang="es-BO" sz="11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es-BO" altLang="es-BO" sz="1100" dirty="0">
                <a:solidFill>
                  <a:srgbClr val="BBB529"/>
                </a:solidFill>
                <a:latin typeface="Consolas" panose="020B0609020204030204" pitchFamily="49" charset="0"/>
              </a:rPr>
              <a:t>@</a:t>
            </a:r>
            <a:r>
              <a:rPr lang="es-BO" altLang="es-BO" sz="1100" dirty="0" err="1">
                <a:solidFill>
                  <a:srgbClr val="BBB529"/>
                </a:solidFill>
                <a:latin typeface="Consolas" panose="020B0609020204030204" pitchFamily="49" charset="0"/>
              </a:rPr>
              <a:t>NonNull</a:t>
            </a:r>
            <a:r>
              <a:rPr lang="es-BO" altLang="es-BO" sz="1100" dirty="0">
                <a:solidFill>
                  <a:srgbClr val="BBB529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100" dirty="0">
                <a:solidFill>
                  <a:srgbClr val="CC7832"/>
                </a:solidFill>
                <a:latin typeface="Consolas" panose="020B0609020204030204" pitchFamily="49" charset="0"/>
              </a:rPr>
              <a:t>final </a:t>
            </a:r>
            <a:r>
              <a:rPr lang="es-BO" altLang="es-BO" sz="1100" dirty="0" err="1">
                <a:solidFill>
                  <a:srgbClr val="A9B7C6"/>
                </a:solidFill>
                <a:latin typeface="Consolas" panose="020B0609020204030204" pitchFamily="49" charset="0"/>
              </a:rPr>
              <a:t>viewholdeplay</a:t>
            </a:r>
            <a:r>
              <a:rPr lang="es-BO" altLang="es-BO" sz="1100" dirty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100" dirty="0" err="1">
                <a:solidFill>
                  <a:srgbClr val="A9B7C6"/>
                </a:solidFill>
                <a:latin typeface="Consolas" panose="020B0609020204030204" pitchFamily="49" charset="0"/>
              </a:rPr>
              <a:t>holder</a:t>
            </a:r>
            <a:r>
              <a:rPr lang="es-BO" altLang="es-BO" sz="1100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es-BO" altLang="es-BO" sz="1100" dirty="0" err="1">
                <a:solidFill>
                  <a:srgbClr val="CC7832"/>
                </a:solidFill>
                <a:latin typeface="Consolas" panose="020B0609020204030204" pitchFamily="49" charset="0"/>
              </a:rPr>
              <a:t>int</a:t>
            </a:r>
            <a:r>
              <a:rPr lang="es-BO" altLang="es-BO" sz="11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100" dirty="0">
                <a:solidFill>
                  <a:srgbClr val="A9B7C6"/>
                </a:solidFill>
                <a:latin typeface="Consolas" panose="020B0609020204030204" pitchFamily="49" charset="0"/>
              </a:rPr>
              <a:t>position) {</a:t>
            </a:r>
            <a:br>
              <a:rPr lang="es-BO" altLang="es-BO" sz="11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s-BO" altLang="es-BO" sz="1100" dirty="0">
                <a:solidFill>
                  <a:srgbClr val="A9B7C6"/>
                </a:solidFill>
                <a:latin typeface="Consolas" panose="020B0609020204030204" pitchFamily="49" charset="0"/>
              </a:rPr>
              <a:t>    </a:t>
            </a:r>
            <a:r>
              <a:rPr lang="es-BO" altLang="es-BO" sz="1100" dirty="0" err="1">
                <a:solidFill>
                  <a:srgbClr val="A9B7C6"/>
                </a:solidFill>
                <a:latin typeface="Consolas" panose="020B0609020204030204" pitchFamily="49" charset="0"/>
              </a:rPr>
              <a:t>String</a:t>
            </a:r>
            <a:r>
              <a:rPr lang="es-BO" altLang="es-BO" sz="1100" dirty="0">
                <a:solidFill>
                  <a:srgbClr val="A9B7C6"/>
                </a:solidFill>
                <a:latin typeface="Consolas" panose="020B0609020204030204" pitchFamily="49" charset="0"/>
              </a:rPr>
              <a:t> URI = </a:t>
            </a:r>
            <a:r>
              <a:rPr lang="es-BO" altLang="es-BO" sz="1100" dirty="0">
                <a:solidFill>
                  <a:srgbClr val="6A8759"/>
                </a:solidFill>
                <a:latin typeface="Consolas" panose="020B0609020204030204" pitchFamily="49" charset="0"/>
              </a:rPr>
              <a:t>"https://i.imgur.com/"</a:t>
            </a:r>
            <a:r>
              <a:rPr lang="es-BO" altLang="es-BO" sz="11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es-BO" altLang="es-BO" sz="11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s-BO" altLang="es-BO" sz="1100" dirty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lang="es-BO" altLang="es-BO" sz="1100" dirty="0" err="1">
                <a:solidFill>
                  <a:srgbClr val="A9B7C6"/>
                </a:solidFill>
                <a:latin typeface="Consolas" panose="020B0609020204030204" pitchFamily="49" charset="0"/>
              </a:rPr>
              <a:t>Glide.</a:t>
            </a:r>
            <a:r>
              <a:rPr lang="es-BO" altLang="es-BO" sz="1100" i="1" dirty="0" err="1">
                <a:solidFill>
                  <a:srgbClr val="A9B7C6"/>
                </a:solidFill>
                <a:latin typeface="Consolas" panose="020B0609020204030204" pitchFamily="49" charset="0"/>
              </a:rPr>
              <a:t>with</a:t>
            </a:r>
            <a:r>
              <a:rPr lang="es-BO" altLang="es-BO" sz="11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es-BO" altLang="es-BO" sz="1100" dirty="0" err="1">
                <a:solidFill>
                  <a:srgbClr val="9876AA"/>
                </a:solidFill>
                <a:latin typeface="Consolas" panose="020B0609020204030204" pitchFamily="49" charset="0"/>
              </a:rPr>
              <a:t>context</a:t>
            </a:r>
            <a:r>
              <a:rPr lang="es-BO" altLang="es-BO" sz="1100" dirty="0">
                <a:solidFill>
                  <a:srgbClr val="A9B7C6"/>
                </a:solidFill>
                <a:latin typeface="Consolas" panose="020B0609020204030204" pitchFamily="49" charset="0"/>
              </a:rPr>
              <a:t>).</a:t>
            </a:r>
            <a:r>
              <a:rPr lang="es-BO" altLang="es-BO" sz="1100" dirty="0" err="1">
                <a:solidFill>
                  <a:srgbClr val="A9B7C6"/>
                </a:solidFill>
                <a:latin typeface="Consolas" panose="020B0609020204030204" pitchFamily="49" charset="0"/>
              </a:rPr>
              <a:t>asBitmap</a:t>
            </a:r>
            <a:r>
              <a:rPr lang="es-BO" altLang="es-BO" sz="1100" dirty="0">
                <a:solidFill>
                  <a:srgbClr val="A9B7C6"/>
                </a:solidFill>
                <a:latin typeface="Consolas" panose="020B0609020204030204" pitchFamily="49" charset="0"/>
              </a:rPr>
              <a:t>().load(URI + </a:t>
            </a:r>
            <a:r>
              <a:rPr lang="es-BO" altLang="es-BO" sz="1100" dirty="0" err="1">
                <a:solidFill>
                  <a:srgbClr val="9876AA"/>
                </a:solidFill>
                <a:latin typeface="Consolas" panose="020B0609020204030204" pitchFamily="49" charset="0"/>
              </a:rPr>
              <a:t>imagesURIplay</a:t>
            </a:r>
            <a:r>
              <a:rPr lang="es-BO" altLang="es-BO" sz="1100" dirty="0" err="1">
                <a:solidFill>
                  <a:srgbClr val="A9B7C6"/>
                </a:solidFill>
                <a:latin typeface="Consolas" panose="020B0609020204030204" pitchFamily="49" charset="0"/>
              </a:rPr>
              <a:t>.get</a:t>
            </a:r>
            <a:r>
              <a:rPr lang="es-BO" altLang="es-BO" sz="1100" dirty="0">
                <a:solidFill>
                  <a:srgbClr val="A9B7C6"/>
                </a:solidFill>
                <a:latin typeface="Consolas" panose="020B0609020204030204" pitchFamily="49" charset="0"/>
              </a:rPr>
              <a:t>(position) + </a:t>
            </a:r>
            <a:r>
              <a:rPr lang="es-BO" altLang="es-BO" sz="1100" dirty="0">
                <a:solidFill>
                  <a:srgbClr val="6A8759"/>
                </a:solidFill>
                <a:latin typeface="Consolas" panose="020B0609020204030204" pitchFamily="49" charset="0"/>
              </a:rPr>
              <a:t>".</a:t>
            </a:r>
            <a:r>
              <a:rPr lang="es-BO" altLang="es-BO" sz="1100" dirty="0" err="1">
                <a:solidFill>
                  <a:srgbClr val="6A8759"/>
                </a:solidFill>
                <a:latin typeface="Consolas" panose="020B0609020204030204" pitchFamily="49" charset="0"/>
              </a:rPr>
              <a:t>png</a:t>
            </a:r>
            <a:r>
              <a:rPr lang="es-BO" altLang="es-BO" sz="1100" dirty="0" smtClean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es-BO" altLang="es-BO" sz="11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).</a:t>
            </a:r>
            <a:r>
              <a:rPr lang="es-BO" altLang="es-BO" sz="1100" dirty="0" err="1">
                <a:solidFill>
                  <a:srgbClr val="A9B7C6"/>
                </a:solidFill>
                <a:latin typeface="Consolas" panose="020B0609020204030204" pitchFamily="49" charset="0"/>
              </a:rPr>
              <a:t>into</a:t>
            </a:r>
            <a:r>
              <a:rPr lang="es-BO" altLang="es-BO" sz="1100" dirty="0">
                <a:solidFill>
                  <a:srgbClr val="A9B7C6"/>
                </a:solidFill>
                <a:latin typeface="Consolas" panose="020B0609020204030204" pitchFamily="49" charset="0"/>
              </a:rPr>
              <a:t>(holder.getCircleImage1())</a:t>
            </a:r>
            <a:r>
              <a:rPr lang="es-BO" altLang="es-BO" sz="11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es-BO" altLang="es-BO" sz="11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s-BO" altLang="es-BO" sz="1100" dirty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lang="es-BO" altLang="es-BO" sz="1100" dirty="0">
                <a:solidFill>
                  <a:srgbClr val="A9B7C6"/>
                </a:solidFill>
                <a:latin typeface="Consolas" panose="020B0609020204030204" pitchFamily="49" charset="0"/>
              </a:rPr>
              <a:t>holder.getTvImage1().</a:t>
            </a:r>
            <a:r>
              <a:rPr lang="es-BO" altLang="es-BO" sz="1100" dirty="0" err="1">
                <a:solidFill>
                  <a:srgbClr val="A9B7C6"/>
                </a:solidFill>
                <a:latin typeface="Consolas" panose="020B0609020204030204" pitchFamily="49" charset="0"/>
              </a:rPr>
              <a:t>setText</a:t>
            </a:r>
            <a:r>
              <a:rPr lang="es-BO" altLang="es-BO" sz="11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es-BO" altLang="es-BO" sz="1100" dirty="0" err="1">
                <a:solidFill>
                  <a:srgbClr val="9876AA"/>
                </a:solidFill>
                <a:latin typeface="Consolas" panose="020B0609020204030204" pitchFamily="49" charset="0"/>
              </a:rPr>
              <a:t>imageNames</a:t>
            </a:r>
            <a:r>
              <a:rPr lang="es-BO" altLang="es-BO" sz="1100" dirty="0" err="1">
                <a:solidFill>
                  <a:srgbClr val="A9B7C6"/>
                </a:solidFill>
                <a:latin typeface="Consolas" panose="020B0609020204030204" pitchFamily="49" charset="0"/>
              </a:rPr>
              <a:t>.get</a:t>
            </a:r>
            <a:r>
              <a:rPr lang="es-BO" altLang="es-BO" sz="1100" dirty="0">
                <a:solidFill>
                  <a:srgbClr val="A9B7C6"/>
                </a:solidFill>
                <a:latin typeface="Consolas" panose="020B0609020204030204" pitchFamily="49" charset="0"/>
              </a:rPr>
              <a:t>(position))</a:t>
            </a:r>
            <a:r>
              <a:rPr lang="es-BO" altLang="es-BO" sz="11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es-BO" altLang="es-BO" sz="11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s-BO" altLang="es-BO" sz="1100" dirty="0">
                <a:solidFill>
                  <a:srgbClr val="CC7832"/>
                </a:solidFill>
                <a:latin typeface="Consolas" panose="020B0609020204030204" pitchFamily="49" charset="0"/>
              </a:rPr>
              <a:t/>
            </a:r>
            <a:br>
              <a:rPr lang="es-BO" altLang="es-BO" sz="11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s-BO" altLang="es-BO" sz="1100" dirty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lang="es-BO" altLang="es-BO" sz="1100" dirty="0" err="1">
                <a:solidFill>
                  <a:srgbClr val="A9B7C6"/>
                </a:solidFill>
                <a:latin typeface="Consolas" panose="020B0609020204030204" pitchFamily="49" charset="0"/>
              </a:rPr>
              <a:t>Glide.</a:t>
            </a:r>
            <a:r>
              <a:rPr lang="es-BO" altLang="es-BO" sz="1100" i="1" dirty="0" err="1">
                <a:solidFill>
                  <a:srgbClr val="A9B7C6"/>
                </a:solidFill>
                <a:latin typeface="Consolas" panose="020B0609020204030204" pitchFamily="49" charset="0"/>
              </a:rPr>
              <a:t>with</a:t>
            </a:r>
            <a:r>
              <a:rPr lang="es-BO" altLang="es-BO" sz="11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es-BO" altLang="es-BO" sz="1100" dirty="0" err="1">
                <a:solidFill>
                  <a:srgbClr val="9876AA"/>
                </a:solidFill>
                <a:latin typeface="Consolas" panose="020B0609020204030204" pitchFamily="49" charset="0"/>
              </a:rPr>
              <a:t>context</a:t>
            </a:r>
            <a:r>
              <a:rPr lang="es-BO" altLang="es-BO" sz="1100" dirty="0">
                <a:solidFill>
                  <a:srgbClr val="A9B7C6"/>
                </a:solidFill>
                <a:latin typeface="Consolas" panose="020B0609020204030204" pitchFamily="49" charset="0"/>
              </a:rPr>
              <a:t>).</a:t>
            </a:r>
            <a:r>
              <a:rPr lang="es-BO" altLang="es-BO" sz="1100" dirty="0" err="1">
                <a:solidFill>
                  <a:srgbClr val="A9B7C6"/>
                </a:solidFill>
                <a:latin typeface="Consolas" panose="020B0609020204030204" pitchFamily="49" charset="0"/>
              </a:rPr>
              <a:t>asBitmap</a:t>
            </a:r>
            <a:r>
              <a:rPr lang="es-BO" altLang="es-BO" sz="1100" dirty="0">
                <a:solidFill>
                  <a:srgbClr val="A9B7C6"/>
                </a:solidFill>
                <a:latin typeface="Consolas" panose="020B0609020204030204" pitchFamily="49" charset="0"/>
              </a:rPr>
              <a:t>().load(URI + </a:t>
            </a:r>
            <a:r>
              <a:rPr lang="es-BO" altLang="es-BO" sz="1100" dirty="0" err="1">
                <a:solidFill>
                  <a:srgbClr val="9876AA"/>
                </a:solidFill>
                <a:latin typeface="Consolas" panose="020B0609020204030204" pitchFamily="49" charset="0"/>
              </a:rPr>
              <a:t>imagesURIpausa</a:t>
            </a:r>
            <a:r>
              <a:rPr lang="es-BO" altLang="es-BO" sz="1100" dirty="0" err="1">
                <a:solidFill>
                  <a:srgbClr val="A9B7C6"/>
                </a:solidFill>
                <a:latin typeface="Consolas" panose="020B0609020204030204" pitchFamily="49" charset="0"/>
              </a:rPr>
              <a:t>.get</a:t>
            </a:r>
            <a:r>
              <a:rPr lang="es-BO" altLang="es-BO" sz="1100" dirty="0">
                <a:solidFill>
                  <a:srgbClr val="A9B7C6"/>
                </a:solidFill>
                <a:latin typeface="Consolas" panose="020B0609020204030204" pitchFamily="49" charset="0"/>
              </a:rPr>
              <a:t>(position) + </a:t>
            </a:r>
            <a:r>
              <a:rPr lang="es-BO" altLang="es-BO" sz="1100" dirty="0">
                <a:solidFill>
                  <a:srgbClr val="6A8759"/>
                </a:solidFill>
                <a:latin typeface="Consolas" panose="020B0609020204030204" pitchFamily="49" charset="0"/>
              </a:rPr>
              <a:t>".</a:t>
            </a:r>
            <a:r>
              <a:rPr lang="es-BO" altLang="es-BO" sz="1100" dirty="0" err="1">
                <a:solidFill>
                  <a:srgbClr val="6A8759"/>
                </a:solidFill>
                <a:latin typeface="Consolas" panose="020B0609020204030204" pitchFamily="49" charset="0"/>
              </a:rPr>
              <a:t>png</a:t>
            </a:r>
            <a:r>
              <a:rPr lang="es-BO" altLang="es-BO" sz="1100" dirty="0" smtClean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es-BO" altLang="es-BO" sz="11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).</a:t>
            </a:r>
            <a:r>
              <a:rPr lang="es-BO" altLang="es-BO" sz="1100" dirty="0" err="1" smtClean="0">
                <a:solidFill>
                  <a:srgbClr val="A9B7C6"/>
                </a:solidFill>
                <a:latin typeface="Consolas" panose="020B0609020204030204" pitchFamily="49" charset="0"/>
              </a:rPr>
              <a:t>into</a:t>
            </a:r>
            <a:r>
              <a:rPr lang="es-BO" altLang="es-BO" sz="11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(holder.getCircleImage2</a:t>
            </a:r>
            <a:r>
              <a:rPr lang="es-BO" altLang="es-BO" sz="1100" dirty="0">
                <a:solidFill>
                  <a:srgbClr val="A9B7C6"/>
                </a:solidFill>
                <a:latin typeface="Consolas" panose="020B0609020204030204" pitchFamily="49" charset="0"/>
              </a:rPr>
              <a:t>())</a:t>
            </a:r>
            <a:r>
              <a:rPr lang="es-BO" altLang="es-BO" sz="11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es-BO" altLang="es-BO" sz="11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s-BO" altLang="es-BO" sz="1100" dirty="0">
                <a:solidFill>
                  <a:srgbClr val="CC7832"/>
                </a:solidFill>
                <a:latin typeface="Consolas" panose="020B0609020204030204" pitchFamily="49" charset="0"/>
              </a:rPr>
              <a:t/>
            </a:r>
            <a:br>
              <a:rPr lang="es-BO" altLang="es-BO" sz="11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s-BO" altLang="es-BO" sz="1100" dirty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lang="es-BO" altLang="es-BO" sz="1100" dirty="0" err="1">
                <a:solidFill>
                  <a:srgbClr val="A9B7C6"/>
                </a:solidFill>
                <a:latin typeface="Consolas" panose="020B0609020204030204" pitchFamily="49" charset="0"/>
              </a:rPr>
              <a:t>Glide.</a:t>
            </a:r>
            <a:r>
              <a:rPr lang="es-BO" altLang="es-BO" sz="1100" i="1" dirty="0" err="1">
                <a:solidFill>
                  <a:srgbClr val="A9B7C6"/>
                </a:solidFill>
                <a:latin typeface="Consolas" panose="020B0609020204030204" pitchFamily="49" charset="0"/>
              </a:rPr>
              <a:t>with</a:t>
            </a:r>
            <a:r>
              <a:rPr lang="es-BO" altLang="es-BO" sz="11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es-BO" altLang="es-BO" sz="1100" dirty="0" err="1">
                <a:solidFill>
                  <a:srgbClr val="9876AA"/>
                </a:solidFill>
                <a:latin typeface="Consolas" panose="020B0609020204030204" pitchFamily="49" charset="0"/>
              </a:rPr>
              <a:t>context</a:t>
            </a:r>
            <a:r>
              <a:rPr lang="es-BO" altLang="es-BO" sz="1100" dirty="0">
                <a:solidFill>
                  <a:srgbClr val="A9B7C6"/>
                </a:solidFill>
                <a:latin typeface="Consolas" panose="020B0609020204030204" pitchFamily="49" charset="0"/>
              </a:rPr>
              <a:t>).</a:t>
            </a:r>
            <a:r>
              <a:rPr lang="es-BO" altLang="es-BO" sz="1100" dirty="0" err="1">
                <a:solidFill>
                  <a:srgbClr val="A9B7C6"/>
                </a:solidFill>
                <a:latin typeface="Consolas" panose="020B0609020204030204" pitchFamily="49" charset="0"/>
              </a:rPr>
              <a:t>asBitmap</a:t>
            </a:r>
            <a:r>
              <a:rPr lang="es-BO" altLang="es-BO" sz="1100" dirty="0">
                <a:solidFill>
                  <a:srgbClr val="A9B7C6"/>
                </a:solidFill>
                <a:latin typeface="Consolas" panose="020B0609020204030204" pitchFamily="49" charset="0"/>
              </a:rPr>
              <a:t>().load(URI + </a:t>
            </a:r>
            <a:r>
              <a:rPr lang="es-BO" altLang="es-BO" sz="1100" dirty="0" err="1">
                <a:solidFill>
                  <a:srgbClr val="9876AA"/>
                </a:solidFill>
                <a:latin typeface="Consolas" panose="020B0609020204030204" pitchFamily="49" charset="0"/>
              </a:rPr>
              <a:t>imagesURIapagar</a:t>
            </a:r>
            <a:r>
              <a:rPr lang="es-BO" altLang="es-BO" sz="1100" dirty="0" err="1">
                <a:solidFill>
                  <a:srgbClr val="A9B7C6"/>
                </a:solidFill>
                <a:latin typeface="Consolas" panose="020B0609020204030204" pitchFamily="49" charset="0"/>
              </a:rPr>
              <a:t>.get</a:t>
            </a:r>
            <a:r>
              <a:rPr lang="es-BO" altLang="es-BO" sz="1100" dirty="0">
                <a:solidFill>
                  <a:srgbClr val="A9B7C6"/>
                </a:solidFill>
                <a:latin typeface="Consolas" panose="020B0609020204030204" pitchFamily="49" charset="0"/>
              </a:rPr>
              <a:t>(position) + </a:t>
            </a:r>
            <a:r>
              <a:rPr lang="es-BO" altLang="es-BO" sz="1100" dirty="0">
                <a:solidFill>
                  <a:srgbClr val="6A8759"/>
                </a:solidFill>
                <a:latin typeface="Consolas" panose="020B0609020204030204" pitchFamily="49" charset="0"/>
              </a:rPr>
              <a:t>".</a:t>
            </a:r>
            <a:r>
              <a:rPr lang="es-BO" altLang="es-BO" sz="1100" dirty="0" err="1">
                <a:solidFill>
                  <a:srgbClr val="6A8759"/>
                </a:solidFill>
                <a:latin typeface="Consolas" panose="020B0609020204030204" pitchFamily="49" charset="0"/>
              </a:rPr>
              <a:t>png</a:t>
            </a:r>
            <a:r>
              <a:rPr lang="es-BO" altLang="es-BO" sz="1100" dirty="0" smtClean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es-BO" altLang="es-BO" sz="11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).</a:t>
            </a:r>
            <a:r>
              <a:rPr lang="es-BO" altLang="es-BO" sz="1100" dirty="0" err="1">
                <a:solidFill>
                  <a:srgbClr val="A9B7C6"/>
                </a:solidFill>
                <a:latin typeface="Consolas" panose="020B0609020204030204" pitchFamily="49" charset="0"/>
              </a:rPr>
              <a:t>into</a:t>
            </a:r>
            <a:r>
              <a:rPr lang="es-BO" altLang="es-BO" sz="1100" dirty="0">
                <a:solidFill>
                  <a:srgbClr val="A9B7C6"/>
                </a:solidFill>
                <a:latin typeface="Consolas" panose="020B0609020204030204" pitchFamily="49" charset="0"/>
              </a:rPr>
              <a:t>(holder.getCircleImage3())</a:t>
            </a:r>
            <a:r>
              <a:rPr lang="es-BO" altLang="es-BO" sz="11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es-BO" altLang="es-BO" sz="11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s-BO" altLang="es-BO" sz="1100" dirty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br>
              <a:rPr lang="es-BO" altLang="es-BO" sz="11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s-BO" altLang="es-BO" sz="11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}  </a:t>
            </a:r>
            <a:r>
              <a:rPr lang="es-BO" altLang="es-BO" sz="1100" dirty="0">
                <a:solidFill>
                  <a:srgbClr val="BBB529"/>
                </a:solidFill>
                <a:latin typeface="Consolas" panose="020B0609020204030204" pitchFamily="49" charset="0"/>
              </a:rPr>
              <a:t>@</a:t>
            </a:r>
            <a:r>
              <a:rPr lang="es-BO" altLang="es-BO" sz="1100" dirty="0" err="1">
                <a:solidFill>
                  <a:srgbClr val="BBB529"/>
                </a:solidFill>
                <a:latin typeface="Consolas" panose="020B0609020204030204" pitchFamily="49" charset="0"/>
              </a:rPr>
              <a:t>Override</a:t>
            </a:r>
            <a:r>
              <a:rPr lang="es-BO" altLang="es-BO" sz="1100" dirty="0">
                <a:solidFill>
                  <a:srgbClr val="BBB529"/>
                </a:solidFill>
                <a:latin typeface="Consolas" panose="020B0609020204030204" pitchFamily="49" charset="0"/>
              </a:rPr>
              <a:t/>
            </a:r>
            <a:br>
              <a:rPr lang="es-BO" altLang="es-BO" sz="1100" dirty="0">
                <a:solidFill>
                  <a:srgbClr val="BBB529"/>
                </a:solidFill>
                <a:latin typeface="Consolas" panose="020B0609020204030204" pitchFamily="49" charset="0"/>
              </a:rPr>
            </a:br>
            <a:r>
              <a:rPr lang="es-BO" altLang="es-BO" sz="1100" dirty="0">
                <a:solidFill>
                  <a:srgbClr val="BBB529"/>
                </a:solidFill>
                <a:latin typeface="Consolas" panose="020B0609020204030204" pitchFamily="49" charset="0"/>
              </a:rPr>
              <a:t>    </a:t>
            </a:r>
            <a:r>
              <a:rPr lang="es-BO" altLang="es-BO" sz="1100" dirty="0" err="1">
                <a:solidFill>
                  <a:srgbClr val="CC7832"/>
                </a:solidFill>
                <a:latin typeface="Consolas" panose="020B0609020204030204" pitchFamily="49" charset="0"/>
              </a:rPr>
              <a:t>public</a:t>
            </a:r>
            <a:r>
              <a:rPr lang="es-BO" altLang="es-BO" sz="11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100" dirty="0" err="1">
                <a:solidFill>
                  <a:srgbClr val="CC7832"/>
                </a:solidFill>
                <a:latin typeface="Consolas" panose="020B0609020204030204" pitchFamily="49" charset="0"/>
              </a:rPr>
              <a:t>int</a:t>
            </a:r>
            <a:r>
              <a:rPr lang="es-BO" altLang="es-BO" sz="11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100" dirty="0" err="1">
                <a:solidFill>
                  <a:srgbClr val="FFC66D"/>
                </a:solidFill>
                <a:latin typeface="Consolas" panose="020B0609020204030204" pitchFamily="49" charset="0"/>
              </a:rPr>
              <a:t>getItemCount</a:t>
            </a:r>
            <a:r>
              <a:rPr lang="es-BO" altLang="es-BO" sz="1100" dirty="0">
                <a:solidFill>
                  <a:srgbClr val="A9B7C6"/>
                </a:solidFill>
                <a:latin typeface="Consolas" panose="020B0609020204030204" pitchFamily="49" charset="0"/>
              </a:rPr>
              <a:t>() {     </a:t>
            </a:r>
            <a:r>
              <a:rPr lang="es-BO" altLang="es-BO" sz="1100" dirty="0" err="1">
                <a:solidFill>
                  <a:srgbClr val="CC7832"/>
                </a:solidFill>
                <a:latin typeface="Consolas" panose="020B0609020204030204" pitchFamily="49" charset="0"/>
              </a:rPr>
              <a:t>return</a:t>
            </a:r>
            <a:r>
              <a:rPr lang="es-BO" altLang="es-BO" sz="11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100" dirty="0" err="1">
                <a:solidFill>
                  <a:srgbClr val="9876AA"/>
                </a:solidFill>
                <a:latin typeface="Consolas" panose="020B0609020204030204" pitchFamily="49" charset="0"/>
              </a:rPr>
              <a:t>imageNames</a:t>
            </a:r>
            <a:r>
              <a:rPr lang="es-BO" altLang="es-BO" sz="1100" dirty="0" err="1">
                <a:solidFill>
                  <a:srgbClr val="A9B7C6"/>
                </a:solidFill>
                <a:latin typeface="Consolas" panose="020B0609020204030204" pitchFamily="49" charset="0"/>
              </a:rPr>
              <a:t>.size</a:t>
            </a:r>
            <a:r>
              <a:rPr lang="es-BO" altLang="es-BO" sz="1100" dirty="0">
                <a:solidFill>
                  <a:srgbClr val="A9B7C6"/>
                </a:solidFill>
                <a:latin typeface="Consolas" panose="020B0609020204030204" pitchFamily="49" charset="0"/>
              </a:rPr>
              <a:t>()</a:t>
            </a:r>
            <a:r>
              <a:rPr lang="es-BO" altLang="es-BO" sz="1100" dirty="0">
                <a:solidFill>
                  <a:srgbClr val="CC7832"/>
                </a:solidFill>
                <a:latin typeface="Consolas" panose="020B0609020204030204" pitchFamily="49" charset="0"/>
              </a:rPr>
              <a:t>;   </a:t>
            </a:r>
            <a:r>
              <a:rPr lang="es-BO" altLang="es-BO" sz="1100" dirty="0">
                <a:solidFill>
                  <a:srgbClr val="A9B7C6"/>
                </a:solidFill>
                <a:latin typeface="Consolas" panose="020B0609020204030204" pitchFamily="49" charset="0"/>
              </a:rPr>
              <a:t>}</a:t>
            </a:r>
            <a:endParaRPr lang="es-BO" sz="1100" dirty="0"/>
          </a:p>
          <a:p>
            <a:endParaRPr lang="es-BO" sz="1050" dirty="0"/>
          </a:p>
        </p:txBody>
      </p:sp>
      <p:sp>
        <p:nvSpPr>
          <p:cNvPr id="3" name="CuadroTexto 2"/>
          <p:cNvSpPr txBox="1"/>
          <p:nvPr/>
        </p:nvSpPr>
        <p:spPr>
          <a:xfrm>
            <a:off x="1371600" y="164068"/>
            <a:ext cx="2282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Dentro</a:t>
            </a:r>
            <a:r>
              <a:rPr lang="en-US" dirty="0" smtClean="0"/>
              <a:t> del </a:t>
            </a:r>
            <a:r>
              <a:rPr lang="en-US" dirty="0" err="1" smtClean="0"/>
              <a:t>RVAdapter</a:t>
            </a:r>
            <a:endParaRPr lang="es-BO" dirty="0"/>
          </a:p>
        </p:txBody>
      </p:sp>
      <p:sp>
        <p:nvSpPr>
          <p:cNvPr id="4" name="Cerrar llave 3"/>
          <p:cNvSpPr/>
          <p:nvPr/>
        </p:nvSpPr>
        <p:spPr>
          <a:xfrm>
            <a:off x="7531100" y="3886200"/>
            <a:ext cx="5283200" cy="2257972"/>
          </a:xfrm>
          <a:prstGeom prst="rightBrac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5" name="CuadroTexto 4"/>
          <p:cNvSpPr txBox="1"/>
          <p:nvPr/>
        </p:nvSpPr>
        <p:spPr>
          <a:xfrm>
            <a:off x="10335079" y="4050164"/>
            <a:ext cx="21490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Concatenamos</a:t>
            </a:r>
            <a:r>
              <a:rPr lang="en-US" dirty="0" smtClean="0"/>
              <a:t> los links de las </a:t>
            </a:r>
            <a:r>
              <a:rPr lang="en-US" dirty="0" err="1" smtClean="0"/>
              <a:t>imagenes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31710399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939800" y="163860"/>
            <a:ext cx="10572125" cy="66941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altLang="es-BO" sz="1100" dirty="0" smtClean="0">
                <a:solidFill>
                  <a:srgbClr val="CC7832"/>
                </a:solidFill>
                <a:latin typeface="Consolas" panose="020B0609020204030204" pitchFamily="49" charset="0"/>
              </a:rPr>
              <a:t>       </a:t>
            </a:r>
            <a:r>
              <a:rPr lang="es-BO" altLang="es-BO" sz="1100" dirty="0" err="1" smtClean="0">
                <a:solidFill>
                  <a:srgbClr val="CC7832"/>
                </a:solidFill>
                <a:latin typeface="Consolas" panose="020B0609020204030204" pitchFamily="49" charset="0"/>
              </a:rPr>
              <a:t>public</a:t>
            </a:r>
            <a:r>
              <a:rPr lang="es-BO" altLang="es-BO" sz="1100" dirty="0" smtClean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100" dirty="0" err="1">
                <a:solidFill>
                  <a:srgbClr val="CC7832"/>
                </a:solidFill>
                <a:latin typeface="Consolas" panose="020B0609020204030204" pitchFamily="49" charset="0"/>
              </a:rPr>
              <a:t>class</a:t>
            </a:r>
            <a:r>
              <a:rPr lang="es-BO" altLang="es-BO" sz="11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100" dirty="0">
                <a:solidFill>
                  <a:srgbClr val="A9B7C6"/>
                </a:solidFill>
                <a:latin typeface="Consolas" panose="020B0609020204030204" pitchFamily="49" charset="0"/>
              </a:rPr>
              <a:t>RVAdapter_play1 </a:t>
            </a:r>
            <a:r>
              <a:rPr lang="es-BO" altLang="es-BO" sz="1100" dirty="0" err="1">
                <a:solidFill>
                  <a:srgbClr val="CC7832"/>
                </a:solidFill>
                <a:latin typeface="Consolas" panose="020B0609020204030204" pitchFamily="49" charset="0"/>
              </a:rPr>
              <a:t>extends</a:t>
            </a:r>
            <a:r>
              <a:rPr lang="es-BO" altLang="es-BO" sz="11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100" dirty="0" err="1">
                <a:solidFill>
                  <a:srgbClr val="A9B7C6"/>
                </a:solidFill>
                <a:latin typeface="Consolas" panose="020B0609020204030204" pitchFamily="49" charset="0"/>
              </a:rPr>
              <a:t>RecyclerView.Adapter</a:t>
            </a:r>
            <a:r>
              <a:rPr lang="es-BO" altLang="es-BO" sz="1100" dirty="0">
                <a:solidFill>
                  <a:srgbClr val="A9B7C6"/>
                </a:solidFill>
                <a:latin typeface="Consolas" panose="020B0609020204030204" pitchFamily="49" charset="0"/>
              </a:rPr>
              <a:t>&lt;</a:t>
            </a:r>
            <a:r>
              <a:rPr lang="es-BO" altLang="es-BO" sz="1100" dirty="0" err="1">
                <a:solidFill>
                  <a:srgbClr val="A9B7C6"/>
                </a:solidFill>
                <a:latin typeface="Consolas" panose="020B0609020204030204" pitchFamily="49" charset="0"/>
              </a:rPr>
              <a:t>viewholdeplay</a:t>
            </a:r>
            <a:r>
              <a:rPr lang="es-BO" altLang="es-BO" sz="1100" dirty="0">
                <a:solidFill>
                  <a:srgbClr val="A9B7C6"/>
                </a:solidFill>
                <a:latin typeface="Consolas" panose="020B0609020204030204" pitchFamily="49" charset="0"/>
              </a:rPr>
              <a:t>&gt;{</a:t>
            </a:r>
            <a:br>
              <a:rPr lang="es-BO" altLang="es-BO" sz="11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s-BO" altLang="es-BO" sz="1100" dirty="0">
                <a:solidFill>
                  <a:srgbClr val="A9B7C6"/>
                </a:solidFill>
                <a:latin typeface="Consolas" panose="020B0609020204030204" pitchFamily="49" charset="0"/>
              </a:rPr>
              <a:t>   	</a:t>
            </a:r>
            <a:r>
              <a:rPr lang="es-BO" altLang="es-BO" sz="1100" dirty="0">
                <a:solidFill>
                  <a:srgbClr val="CC7832"/>
                </a:solidFill>
                <a:latin typeface="Consolas" panose="020B0609020204030204" pitchFamily="49" charset="0"/>
              </a:rPr>
              <a:t/>
            </a:r>
            <a:br>
              <a:rPr lang="es-BO" altLang="es-BO" sz="11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s-BO" altLang="es-BO" sz="1100" dirty="0">
                <a:solidFill>
                  <a:srgbClr val="CC7832"/>
                </a:solidFill>
                <a:latin typeface="Consolas" panose="020B0609020204030204" pitchFamily="49" charset="0"/>
              </a:rPr>
              <a:t> 	 </a:t>
            </a:r>
            <a:r>
              <a:rPr lang="es-BO" altLang="es-BO" sz="1100" dirty="0" err="1">
                <a:solidFill>
                  <a:srgbClr val="CC7832"/>
                </a:solidFill>
                <a:latin typeface="Consolas" panose="020B0609020204030204" pitchFamily="49" charset="0"/>
              </a:rPr>
              <a:t>private</a:t>
            </a:r>
            <a:r>
              <a:rPr lang="es-BO" altLang="es-BO" sz="1100" dirty="0">
                <a:solidFill>
                  <a:srgbClr val="CC7832"/>
                </a:solidFill>
                <a:latin typeface="Consolas" panose="020B0609020204030204" pitchFamily="49" charset="0"/>
              </a:rPr>
              <a:t>  </a:t>
            </a:r>
            <a:r>
              <a:rPr lang="es-BO" altLang="es-BO" sz="1100" dirty="0" err="1">
                <a:solidFill>
                  <a:srgbClr val="A9B7C6"/>
                </a:solidFill>
                <a:latin typeface="Consolas" panose="020B0609020204030204" pitchFamily="49" charset="0"/>
              </a:rPr>
              <a:t>ArrayList</a:t>
            </a:r>
            <a:r>
              <a:rPr lang="es-BO" altLang="es-BO" sz="1100" dirty="0">
                <a:solidFill>
                  <a:srgbClr val="A9B7C6"/>
                </a:solidFill>
                <a:latin typeface="Consolas" panose="020B0609020204030204" pitchFamily="49" charset="0"/>
              </a:rPr>
              <a:t>&lt;</a:t>
            </a:r>
            <a:r>
              <a:rPr lang="es-BO" altLang="es-BO" sz="1100" dirty="0" err="1">
                <a:solidFill>
                  <a:srgbClr val="A9B7C6"/>
                </a:solidFill>
                <a:latin typeface="Consolas" panose="020B0609020204030204" pitchFamily="49" charset="0"/>
              </a:rPr>
              <a:t>String</a:t>
            </a:r>
            <a:r>
              <a:rPr lang="es-BO" altLang="es-BO" sz="1100" dirty="0">
                <a:solidFill>
                  <a:srgbClr val="A9B7C6"/>
                </a:solidFill>
                <a:latin typeface="Consolas" panose="020B0609020204030204" pitchFamily="49" charset="0"/>
              </a:rPr>
              <a:t>&gt; </a:t>
            </a:r>
            <a:r>
              <a:rPr lang="es-BO" altLang="es-BO" sz="1100" dirty="0" err="1">
                <a:solidFill>
                  <a:srgbClr val="9876AA"/>
                </a:solidFill>
                <a:latin typeface="Consolas" panose="020B0609020204030204" pitchFamily="49" charset="0"/>
              </a:rPr>
              <a:t>imagesURIapagar</a:t>
            </a:r>
            <a:r>
              <a:rPr lang="es-BO" altLang="es-BO" sz="1100" dirty="0">
                <a:solidFill>
                  <a:srgbClr val="9876AA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100" dirty="0">
                <a:solidFill>
                  <a:srgbClr val="A9B7C6"/>
                </a:solidFill>
                <a:latin typeface="Consolas" panose="020B0609020204030204" pitchFamily="49" charset="0"/>
              </a:rPr>
              <a:t>= </a:t>
            </a:r>
            <a:r>
              <a:rPr lang="es-BO" altLang="es-BO" sz="1100" dirty="0">
                <a:solidFill>
                  <a:srgbClr val="CC7832"/>
                </a:solidFill>
                <a:latin typeface="Consolas" panose="020B0609020204030204" pitchFamily="49" charset="0"/>
              </a:rPr>
              <a:t>new </a:t>
            </a:r>
            <a:r>
              <a:rPr lang="es-BO" altLang="es-BO" sz="1100" dirty="0" err="1">
                <a:solidFill>
                  <a:srgbClr val="A9B7C6"/>
                </a:solidFill>
                <a:latin typeface="Consolas" panose="020B0609020204030204" pitchFamily="49" charset="0"/>
              </a:rPr>
              <a:t>ArrayList</a:t>
            </a:r>
            <a:r>
              <a:rPr lang="es-BO" altLang="es-BO" sz="1100" dirty="0">
                <a:solidFill>
                  <a:srgbClr val="A9B7C6"/>
                </a:solidFill>
                <a:latin typeface="Consolas" panose="020B0609020204030204" pitchFamily="49" charset="0"/>
              </a:rPr>
              <a:t>&lt;&gt;()</a:t>
            </a:r>
            <a:r>
              <a:rPr lang="es-BO" altLang="es-BO" sz="11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es-BO" altLang="es-BO" sz="11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s-BO" altLang="es-BO" sz="1100" dirty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lang="es-BO" altLang="es-BO" sz="1100" dirty="0" err="1">
                <a:solidFill>
                  <a:srgbClr val="CC7832"/>
                </a:solidFill>
                <a:latin typeface="Consolas" panose="020B0609020204030204" pitchFamily="49" charset="0"/>
              </a:rPr>
              <a:t>public</a:t>
            </a:r>
            <a:r>
              <a:rPr lang="es-BO" altLang="es-BO" sz="11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100" dirty="0">
                <a:solidFill>
                  <a:srgbClr val="FFC66D"/>
                </a:solidFill>
                <a:latin typeface="Consolas" panose="020B0609020204030204" pitchFamily="49" charset="0"/>
              </a:rPr>
              <a:t>RVAdapter_play1</a:t>
            </a:r>
            <a:r>
              <a:rPr lang="es-BO" altLang="es-BO" sz="11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es-BO" altLang="es-BO" sz="1100" dirty="0" err="1">
                <a:solidFill>
                  <a:srgbClr val="A9B7C6"/>
                </a:solidFill>
                <a:latin typeface="Consolas" panose="020B0609020204030204" pitchFamily="49" charset="0"/>
              </a:rPr>
              <a:t>Context</a:t>
            </a:r>
            <a:r>
              <a:rPr lang="es-BO" altLang="es-BO" sz="1100" dirty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100" dirty="0" err="1">
                <a:solidFill>
                  <a:srgbClr val="A9B7C6"/>
                </a:solidFill>
                <a:latin typeface="Consolas" panose="020B0609020204030204" pitchFamily="49" charset="0"/>
              </a:rPr>
              <a:t>context</a:t>
            </a:r>
            <a:r>
              <a:rPr lang="es-BO" altLang="es-BO" sz="1100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es-BO" altLang="es-BO" sz="1100" dirty="0" err="1">
                <a:solidFill>
                  <a:srgbClr val="A9B7C6"/>
                </a:solidFill>
                <a:latin typeface="Consolas" panose="020B0609020204030204" pitchFamily="49" charset="0"/>
              </a:rPr>
              <a:t>ArrayList</a:t>
            </a:r>
            <a:r>
              <a:rPr lang="es-BO" altLang="es-BO" sz="1100" dirty="0">
                <a:solidFill>
                  <a:srgbClr val="A9B7C6"/>
                </a:solidFill>
                <a:latin typeface="Consolas" panose="020B0609020204030204" pitchFamily="49" charset="0"/>
              </a:rPr>
              <a:t>&lt;</a:t>
            </a:r>
            <a:r>
              <a:rPr lang="es-BO" altLang="es-BO" sz="1100" dirty="0" err="1">
                <a:solidFill>
                  <a:srgbClr val="A9B7C6"/>
                </a:solidFill>
                <a:latin typeface="Consolas" panose="020B0609020204030204" pitchFamily="49" charset="0"/>
              </a:rPr>
              <a:t>String</a:t>
            </a:r>
            <a:r>
              <a:rPr lang="es-BO" altLang="es-BO" sz="1100" dirty="0">
                <a:solidFill>
                  <a:srgbClr val="A9B7C6"/>
                </a:solidFill>
                <a:latin typeface="Consolas" panose="020B0609020204030204" pitchFamily="49" charset="0"/>
              </a:rPr>
              <a:t>&gt; </a:t>
            </a:r>
            <a:r>
              <a:rPr lang="es-BO" altLang="es-BO" sz="1100" dirty="0" err="1">
                <a:solidFill>
                  <a:srgbClr val="A9B7C6"/>
                </a:solidFill>
                <a:latin typeface="Consolas" panose="020B0609020204030204" pitchFamily="49" charset="0"/>
              </a:rPr>
              <a:t>imageNames</a:t>
            </a:r>
            <a:r>
              <a:rPr lang="es-BO" altLang="es-BO" sz="1100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es-BO" altLang="es-BO" sz="1100" dirty="0" err="1">
                <a:solidFill>
                  <a:srgbClr val="A9B7C6"/>
                </a:solidFill>
                <a:latin typeface="Consolas" panose="020B0609020204030204" pitchFamily="49" charset="0"/>
              </a:rPr>
              <a:t>ArrayList</a:t>
            </a:r>
            <a:r>
              <a:rPr lang="es-BO" altLang="es-BO" sz="1100" dirty="0">
                <a:solidFill>
                  <a:srgbClr val="A9B7C6"/>
                </a:solidFill>
                <a:latin typeface="Consolas" panose="020B0609020204030204" pitchFamily="49" charset="0"/>
              </a:rPr>
              <a:t>&lt;</a:t>
            </a:r>
            <a:r>
              <a:rPr lang="es-BO" altLang="es-BO" sz="1100" dirty="0" err="1">
                <a:solidFill>
                  <a:srgbClr val="A9B7C6"/>
                </a:solidFill>
                <a:latin typeface="Consolas" panose="020B0609020204030204" pitchFamily="49" charset="0"/>
              </a:rPr>
              <a:t>String</a:t>
            </a:r>
            <a:r>
              <a:rPr lang="es-BO" altLang="es-BO" sz="1100" dirty="0">
                <a:solidFill>
                  <a:srgbClr val="A9B7C6"/>
                </a:solidFill>
                <a:latin typeface="Consolas" panose="020B0609020204030204" pitchFamily="49" charset="0"/>
              </a:rPr>
              <a:t>&gt; </a:t>
            </a:r>
            <a:r>
              <a:rPr lang="es-BO" altLang="es-BO" sz="1100" dirty="0" err="1">
                <a:solidFill>
                  <a:srgbClr val="A9B7C6"/>
                </a:solidFill>
                <a:latin typeface="Consolas" panose="020B0609020204030204" pitchFamily="49" charset="0"/>
              </a:rPr>
              <a:t>imagesURIplay</a:t>
            </a:r>
            <a:r>
              <a:rPr lang="es-BO" altLang="es-BO" sz="1100" dirty="0" err="1">
                <a:solidFill>
                  <a:srgbClr val="CC7832"/>
                </a:solidFill>
                <a:latin typeface="Consolas" panose="020B0609020204030204" pitchFamily="49" charset="0"/>
              </a:rPr>
              <a:t>,</a:t>
            </a:r>
            <a:r>
              <a:rPr lang="es-BO" altLang="es-BO" sz="1100" dirty="0" err="1">
                <a:solidFill>
                  <a:srgbClr val="A9B7C6"/>
                </a:solidFill>
                <a:latin typeface="Consolas" panose="020B0609020204030204" pitchFamily="49" charset="0"/>
              </a:rPr>
              <a:t>ArrayList</a:t>
            </a:r>
            <a:r>
              <a:rPr lang="es-BO" altLang="es-BO" sz="1100" dirty="0">
                <a:solidFill>
                  <a:srgbClr val="A9B7C6"/>
                </a:solidFill>
                <a:latin typeface="Consolas" panose="020B0609020204030204" pitchFamily="49" charset="0"/>
              </a:rPr>
              <a:t>&lt;</a:t>
            </a:r>
            <a:r>
              <a:rPr lang="es-BO" altLang="es-BO" sz="1100" dirty="0" err="1">
                <a:solidFill>
                  <a:srgbClr val="A9B7C6"/>
                </a:solidFill>
                <a:latin typeface="Consolas" panose="020B0609020204030204" pitchFamily="49" charset="0"/>
              </a:rPr>
              <a:t>String</a:t>
            </a:r>
            <a:r>
              <a:rPr lang="es-BO" altLang="es-BO" sz="11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s-BO" altLang="es-BO" sz="11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100" dirty="0" err="1">
                <a:solidFill>
                  <a:srgbClr val="A9B7C6"/>
                </a:solidFill>
                <a:latin typeface="Consolas" panose="020B0609020204030204" pitchFamily="49" charset="0"/>
              </a:rPr>
              <a:t>imagesURIpausa</a:t>
            </a:r>
            <a:r>
              <a:rPr lang="es-BO" altLang="es-BO" sz="1100" dirty="0" err="1">
                <a:solidFill>
                  <a:srgbClr val="CC7832"/>
                </a:solidFill>
                <a:latin typeface="Consolas" panose="020B0609020204030204" pitchFamily="49" charset="0"/>
              </a:rPr>
              <a:t>,</a:t>
            </a:r>
            <a:r>
              <a:rPr lang="es-BO" altLang="es-BO" sz="1100" dirty="0" err="1">
                <a:solidFill>
                  <a:srgbClr val="A9B7C6"/>
                </a:solidFill>
                <a:latin typeface="Consolas" panose="020B0609020204030204" pitchFamily="49" charset="0"/>
              </a:rPr>
              <a:t>ArrayList</a:t>
            </a:r>
            <a:r>
              <a:rPr lang="es-BO" altLang="es-BO" sz="1100" dirty="0">
                <a:solidFill>
                  <a:srgbClr val="A9B7C6"/>
                </a:solidFill>
                <a:latin typeface="Consolas" panose="020B0609020204030204" pitchFamily="49" charset="0"/>
              </a:rPr>
              <a:t>&lt;</a:t>
            </a:r>
            <a:r>
              <a:rPr lang="es-BO" altLang="es-BO" sz="1100" dirty="0" err="1">
                <a:solidFill>
                  <a:srgbClr val="A9B7C6"/>
                </a:solidFill>
                <a:latin typeface="Consolas" panose="020B0609020204030204" pitchFamily="49" charset="0"/>
              </a:rPr>
              <a:t>String</a:t>
            </a:r>
            <a:r>
              <a:rPr lang="es-BO" altLang="es-BO" sz="1100" dirty="0">
                <a:solidFill>
                  <a:srgbClr val="A9B7C6"/>
                </a:solidFill>
                <a:latin typeface="Consolas" panose="020B0609020204030204" pitchFamily="49" charset="0"/>
              </a:rPr>
              <a:t>&gt;</a:t>
            </a:r>
            <a:r>
              <a:rPr lang="es-BO" altLang="es-BO" sz="1100" dirty="0" err="1">
                <a:solidFill>
                  <a:srgbClr val="A9B7C6"/>
                </a:solidFill>
                <a:latin typeface="Consolas" panose="020B0609020204030204" pitchFamily="49" charset="0"/>
              </a:rPr>
              <a:t>imagesURIapagar</a:t>
            </a:r>
            <a:r>
              <a:rPr lang="es-BO" altLang="es-BO" sz="1100" dirty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br>
              <a:rPr lang="es-BO" altLang="es-BO" sz="11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s-BO" altLang="es-BO" sz="1100" dirty="0">
                <a:solidFill>
                  <a:srgbClr val="A9B7C6"/>
                </a:solidFill>
                <a:latin typeface="Consolas" panose="020B0609020204030204" pitchFamily="49" charset="0"/>
              </a:rPr>
              <a:t>    {   </a:t>
            </a:r>
            <a:r>
              <a:rPr lang="es-BO" altLang="es-BO" sz="1100" dirty="0" err="1">
                <a:solidFill>
                  <a:srgbClr val="CC7832"/>
                </a:solidFill>
                <a:latin typeface="Consolas" panose="020B0609020204030204" pitchFamily="49" charset="0"/>
              </a:rPr>
              <a:t>this</a:t>
            </a:r>
            <a:r>
              <a:rPr lang="es-BO" altLang="es-BO" sz="1100" dirty="0" err="1">
                <a:solidFill>
                  <a:srgbClr val="A9B7C6"/>
                </a:solidFill>
                <a:latin typeface="Consolas" panose="020B0609020204030204" pitchFamily="49" charset="0"/>
              </a:rPr>
              <a:t>.</a:t>
            </a:r>
            <a:r>
              <a:rPr lang="es-BO" altLang="es-BO" sz="1100" dirty="0" err="1">
                <a:solidFill>
                  <a:srgbClr val="9876AA"/>
                </a:solidFill>
                <a:latin typeface="Consolas" panose="020B0609020204030204" pitchFamily="49" charset="0"/>
              </a:rPr>
              <a:t>context</a:t>
            </a:r>
            <a:r>
              <a:rPr lang="es-BO" altLang="es-BO" sz="1100" dirty="0">
                <a:solidFill>
                  <a:srgbClr val="9876AA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100" dirty="0">
                <a:solidFill>
                  <a:srgbClr val="A9B7C6"/>
                </a:solidFill>
                <a:latin typeface="Consolas" panose="020B0609020204030204" pitchFamily="49" charset="0"/>
              </a:rPr>
              <a:t>= </a:t>
            </a:r>
            <a:r>
              <a:rPr lang="es-BO" altLang="es-BO" sz="1100" dirty="0" err="1">
                <a:solidFill>
                  <a:srgbClr val="A9B7C6"/>
                </a:solidFill>
                <a:latin typeface="Consolas" panose="020B0609020204030204" pitchFamily="49" charset="0"/>
              </a:rPr>
              <a:t>context</a:t>
            </a:r>
            <a:r>
              <a:rPr lang="es-BO" altLang="es-BO" sz="11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es-BO" altLang="es-BO" sz="11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s-BO" altLang="es-BO" sz="1100" dirty="0">
                <a:solidFill>
                  <a:srgbClr val="CC7832"/>
                </a:solidFill>
                <a:latin typeface="Consolas" panose="020B0609020204030204" pitchFamily="49" charset="0"/>
              </a:rPr>
              <a:t>        </a:t>
            </a:r>
            <a:r>
              <a:rPr lang="es-BO" altLang="es-BO" sz="1100" dirty="0" err="1">
                <a:solidFill>
                  <a:srgbClr val="CC7832"/>
                </a:solidFill>
                <a:latin typeface="Consolas" panose="020B0609020204030204" pitchFamily="49" charset="0"/>
              </a:rPr>
              <a:t>this</a:t>
            </a:r>
            <a:r>
              <a:rPr lang="es-BO" altLang="es-BO" sz="1100" dirty="0" err="1">
                <a:solidFill>
                  <a:srgbClr val="A9B7C6"/>
                </a:solidFill>
                <a:latin typeface="Consolas" panose="020B0609020204030204" pitchFamily="49" charset="0"/>
              </a:rPr>
              <a:t>.</a:t>
            </a:r>
            <a:r>
              <a:rPr lang="es-BO" altLang="es-BO" sz="1100" dirty="0" err="1">
                <a:solidFill>
                  <a:srgbClr val="9876AA"/>
                </a:solidFill>
                <a:latin typeface="Consolas" panose="020B0609020204030204" pitchFamily="49" charset="0"/>
              </a:rPr>
              <a:t>imageNames</a:t>
            </a:r>
            <a:r>
              <a:rPr lang="es-BO" altLang="es-BO" sz="1100" dirty="0">
                <a:solidFill>
                  <a:srgbClr val="9876AA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100" dirty="0">
                <a:solidFill>
                  <a:srgbClr val="A9B7C6"/>
                </a:solidFill>
                <a:latin typeface="Consolas" panose="020B0609020204030204" pitchFamily="49" charset="0"/>
              </a:rPr>
              <a:t>= </a:t>
            </a:r>
            <a:r>
              <a:rPr lang="es-BO" altLang="es-BO" sz="1100" dirty="0" err="1">
                <a:solidFill>
                  <a:srgbClr val="A9B7C6"/>
                </a:solidFill>
                <a:latin typeface="Consolas" panose="020B0609020204030204" pitchFamily="49" charset="0"/>
              </a:rPr>
              <a:t>imageNames</a:t>
            </a:r>
            <a:r>
              <a:rPr lang="es-BO" altLang="es-BO" sz="11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es-BO" altLang="es-BO" sz="11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s-BO" altLang="es-BO" sz="1100" dirty="0">
                <a:solidFill>
                  <a:srgbClr val="CC7832"/>
                </a:solidFill>
                <a:latin typeface="Consolas" panose="020B0609020204030204" pitchFamily="49" charset="0"/>
              </a:rPr>
              <a:t>        </a:t>
            </a:r>
            <a:r>
              <a:rPr lang="es-BO" altLang="es-BO" sz="1100" dirty="0" err="1">
                <a:solidFill>
                  <a:srgbClr val="CC7832"/>
                </a:solidFill>
                <a:latin typeface="Consolas" panose="020B0609020204030204" pitchFamily="49" charset="0"/>
              </a:rPr>
              <a:t>this</a:t>
            </a:r>
            <a:r>
              <a:rPr lang="es-BO" altLang="es-BO" sz="1100" dirty="0" err="1">
                <a:solidFill>
                  <a:srgbClr val="A9B7C6"/>
                </a:solidFill>
                <a:latin typeface="Consolas" panose="020B0609020204030204" pitchFamily="49" charset="0"/>
              </a:rPr>
              <a:t>.</a:t>
            </a:r>
            <a:r>
              <a:rPr lang="es-BO" altLang="es-BO" sz="1100" dirty="0" err="1">
                <a:solidFill>
                  <a:srgbClr val="9876AA"/>
                </a:solidFill>
                <a:latin typeface="Consolas" panose="020B0609020204030204" pitchFamily="49" charset="0"/>
              </a:rPr>
              <a:t>imagesURIplay</a:t>
            </a:r>
            <a:r>
              <a:rPr lang="es-BO" altLang="es-BO" sz="1100" dirty="0">
                <a:solidFill>
                  <a:srgbClr val="9876AA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100" dirty="0">
                <a:solidFill>
                  <a:srgbClr val="A9B7C6"/>
                </a:solidFill>
                <a:latin typeface="Consolas" panose="020B0609020204030204" pitchFamily="49" charset="0"/>
              </a:rPr>
              <a:t>= </a:t>
            </a:r>
            <a:r>
              <a:rPr lang="es-BO" altLang="es-BO" sz="1100" dirty="0" err="1">
                <a:solidFill>
                  <a:srgbClr val="A9B7C6"/>
                </a:solidFill>
                <a:latin typeface="Consolas" panose="020B0609020204030204" pitchFamily="49" charset="0"/>
              </a:rPr>
              <a:t>imagesURIplay</a:t>
            </a:r>
            <a:r>
              <a:rPr lang="es-BO" altLang="es-BO" sz="11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es-BO" altLang="es-BO" sz="11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s-BO" altLang="es-BO" sz="1100" dirty="0">
                <a:solidFill>
                  <a:srgbClr val="CC7832"/>
                </a:solidFill>
                <a:latin typeface="Consolas" panose="020B0609020204030204" pitchFamily="49" charset="0"/>
              </a:rPr>
              <a:t>        </a:t>
            </a:r>
            <a:r>
              <a:rPr lang="es-BO" altLang="es-BO" sz="1100" dirty="0" err="1">
                <a:solidFill>
                  <a:srgbClr val="CC7832"/>
                </a:solidFill>
                <a:latin typeface="Consolas" panose="020B0609020204030204" pitchFamily="49" charset="0"/>
              </a:rPr>
              <a:t>this</a:t>
            </a:r>
            <a:r>
              <a:rPr lang="es-BO" altLang="es-BO" sz="1100" dirty="0" err="1">
                <a:solidFill>
                  <a:srgbClr val="A9B7C6"/>
                </a:solidFill>
                <a:latin typeface="Consolas" panose="020B0609020204030204" pitchFamily="49" charset="0"/>
              </a:rPr>
              <a:t>.</a:t>
            </a:r>
            <a:r>
              <a:rPr lang="es-BO" altLang="es-BO" sz="1100" dirty="0" err="1">
                <a:solidFill>
                  <a:srgbClr val="9876AA"/>
                </a:solidFill>
                <a:latin typeface="Consolas" panose="020B0609020204030204" pitchFamily="49" charset="0"/>
              </a:rPr>
              <a:t>imagesURIpausa</a:t>
            </a:r>
            <a:r>
              <a:rPr lang="es-BO" altLang="es-BO" sz="1100" dirty="0">
                <a:solidFill>
                  <a:srgbClr val="9876AA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100" dirty="0">
                <a:solidFill>
                  <a:srgbClr val="A9B7C6"/>
                </a:solidFill>
                <a:latin typeface="Consolas" panose="020B0609020204030204" pitchFamily="49" charset="0"/>
              </a:rPr>
              <a:t>= </a:t>
            </a:r>
            <a:r>
              <a:rPr lang="es-BO" altLang="es-BO" sz="1100" dirty="0" err="1">
                <a:solidFill>
                  <a:srgbClr val="A9B7C6"/>
                </a:solidFill>
                <a:latin typeface="Consolas" panose="020B0609020204030204" pitchFamily="49" charset="0"/>
              </a:rPr>
              <a:t>imagesURIpausa</a:t>
            </a:r>
            <a:r>
              <a:rPr lang="es-BO" altLang="es-BO" sz="11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es-BO" altLang="es-BO" sz="11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s-BO" altLang="es-BO" sz="1100" dirty="0">
                <a:solidFill>
                  <a:srgbClr val="CC7832"/>
                </a:solidFill>
                <a:latin typeface="Consolas" panose="020B0609020204030204" pitchFamily="49" charset="0"/>
              </a:rPr>
              <a:t>        </a:t>
            </a:r>
            <a:r>
              <a:rPr lang="es-BO" altLang="es-BO" sz="1100" dirty="0" err="1">
                <a:solidFill>
                  <a:srgbClr val="CC7832"/>
                </a:solidFill>
                <a:latin typeface="Consolas" panose="020B0609020204030204" pitchFamily="49" charset="0"/>
              </a:rPr>
              <a:t>this</a:t>
            </a:r>
            <a:r>
              <a:rPr lang="es-BO" altLang="es-BO" sz="1100" dirty="0" err="1">
                <a:solidFill>
                  <a:srgbClr val="A9B7C6"/>
                </a:solidFill>
                <a:latin typeface="Consolas" panose="020B0609020204030204" pitchFamily="49" charset="0"/>
              </a:rPr>
              <a:t>.</a:t>
            </a:r>
            <a:r>
              <a:rPr lang="es-BO" altLang="es-BO" sz="1100" dirty="0" err="1">
                <a:solidFill>
                  <a:srgbClr val="9876AA"/>
                </a:solidFill>
                <a:latin typeface="Consolas" panose="020B0609020204030204" pitchFamily="49" charset="0"/>
              </a:rPr>
              <a:t>imagesURIapagar</a:t>
            </a:r>
            <a:r>
              <a:rPr lang="es-BO" altLang="es-BO" sz="1100" dirty="0">
                <a:solidFill>
                  <a:srgbClr val="9876AA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100" dirty="0">
                <a:solidFill>
                  <a:srgbClr val="A9B7C6"/>
                </a:solidFill>
                <a:latin typeface="Consolas" panose="020B0609020204030204" pitchFamily="49" charset="0"/>
              </a:rPr>
              <a:t>= </a:t>
            </a:r>
            <a:r>
              <a:rPr lang="es-BO" altLang="es-BO" sz="1100" dirty="0" err="1">
                <a:solidFill>
                  <a:srgbClr val="A9B7C6"/>
                </a:solidFill>
                <a:latin typeface="Consolas" panose="020B0609020204030204" pitchFamily="49" charset="0"/>
              </a:rPr>
              <a:t>imagesURIapagar</a:t>
            </a:r>
            <a:r>
              <a:rPr lang="es-BO" altLang="es-BO" sz="1100" dirty="0">
                <a:solidFill>
                  <a:srgbClr val="CC7832"/>
                </a:solidFill>
                <a:latin typeface="Consolas" panose="020B0609020204030204" pitchFamily="49" charset="0"/>
              </a:rPr>
              <a:t>;   </a:t>
            </a:r>
            <a:r>
              <a:rPr lang="es-BO" altLang="es-BO" sz="11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}</a:t>
            </a:r>
            <a:r>
              <a:rPr lang="es-BO" altLang="es-BO" sz="1100" dirty="0">
                <a:solidFill>
                  <a:srgbClr val="A9B7C6"/>
                </a:solidFill>
                <a:latin typeface="Consolas" panose="020B0609020204030204" pitchFamily="49" charset="0"/>
              </a:rPr>
              <a:t/>
            </a:r>
            <a:br>
              <a:rPr lang="es-BO" altLang="es-BO" sz="11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s-BO" altLang="es-BO" sz="1100" dirty="0">
                <a:solidFill>
                  <a:srgbClr val="A9B7C6"/>
                </a:solidFill>
                <a:latin typeface="Consolas" panose="020B0609020204030204" pitchFamily="49" charset="0"/>
              </a:rPr>
              <a:t>    </a:t>
            </a:r>
            <a:r>
              <a:rPr lang="es-BO" altLang="es-BO" sz="1100" dirty="0">
                <a:solidFill>
                  <a:srgbClr val="BBB529"/>
                </a:solidFill>
                <a:latin typeface="Consolas" panose="020B0609020204030204" pitchFamily="49" charset="0"/>
              </a:rPr>
              <a:t>@</a:t>
            </a:r>
            <a:r>
              <a:rPr lang="es-BO" altLang="es-BO" sz="1100" dirty="0" err="1">
                <a:solidFill>
                  <a:srgbClr val="BBB529"/>
                </a:solidFill>
                <a:latin typeface="Consolas" panose="020B0609020204030204" pitchFamily="49" charset="0"/>
              </a:rPr>
              <a:t>Override</a:t>
            </a:r>
            <a:r>
              <a:rPr lang="es-BO" altLang="es-BO" sz="1100" dirty="0">
                <a:solidFill>
                  <a:srgbClr val="BBB529"/>
                </a:solidFill>
                <a:latin typeface="Consolas" panose="020B0609020204030204" pitchFamily="49" charset="0"/>
              </a:rPr>
              <a:t/>
            </a:r>
            <a:br>
              <a:rPr lang="es-BO" altLang="es-BO" sz="1100" dirty="0">
                <a:solidFill>
                  <a:srgbClr val="BBB529"/>
                </a:solidFill>
                <a:latin typeface="Consolas" panose="020B0609020204030204" pitchFamily="49" charset="0"/>
              </a:rPr>
            </a:br>
            <a:r>
              <a:rPr lang="es-BO" altLang="es-BO" sz="1100" dirty="0">
                <a:solidFill>
                  <a:srgbClr val="BBB529"/>
                </a:solidFill>
                <a:latin typeface="Consolas" panose="020B0609020204030204" pitchFamily="49" charset="0"/>
              </a:rPr>
              <a:t>    </a:t>
            </a:r>
            <a:r>
              <a:rPr lang="es-BO" altLang="es-BO" sz="1100" dirty="0" err="1">
                <a:solidFill>
                  <a:srgbClr val="CC7832"/>
                </a:solidFill>
                <a:latin typeface="Consolas" panose="020B0609020204030204" pitchFamily="49" charset="0"/>
              </a:rPr>
              <a:t>public</a:t>
            </a:r>
            <a:r>
              <a:rPr lang="es-BO" altLang="es-BO" sz="11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100" dirty="0" err="1">
                <a:solidFill>
                  <a:srgbClr val="A9B7C6"/>
                </a:solidFill>
                <a:latin typeface="Consolas" panose="020B0609020204030204" pitchFamily="49" charset="0"/>
              </a:rPr>
              <a:t>viewholdeplay</a:t>
            </a:r>
            <a:r>
              <a:rPr lang="es-BO" altLang="es-BO" sz="1100" dirty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100" dirty="0" err="1">
                <a:solidFill>
                  <a:srgbClr val="FFC66D"/>
                </a:solidFill>
                <a:latin typeface="Consolas" panose="020B0609020204030204" pitchFamily="49" charset="0"/>
              </a:rPr>
              <a:t>onCreateViewHolder</a:t>
            </a:r>
            <a:r>
              <a:rPr lang="es-BO" altLang="es-BO" sz="11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es-BO" altLang="es-BO" sz="1100" dirty="0" err="1">
                <a:solidFill>
                  <a:srgbClr val="A9B7C6"/>
                </a:solidFill>
                <a:latin typeface="Consolas" panose="020B0609020204030204" pitchFamily="49" charset="0"/>
              </a:rPr>
              <a:t>ViewGroup</a:t>
            </a:r>
            <a:r>
              <a:rPr lang="es-BO" altLang="es-BO" sz="1100" dirty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100" dirty="0" err="1">
                <a:solidFill>
                  <a:srgbClr val="A9B7C6"/>
                </a:solidFill>
                <a:latin typeface="Consolas" panose="020B0609020204030204" pitchFamily="49" charset="0"/>
              </a:rPr>
              <a:t>viewGroup</a:t>
            </a:r>
            <a:r>
              <a:rPr lang="es-BO" altLang="es-BO" sz="1100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es-BO" altLang="es-BO" sz="1100" dirty="0" err="1">
                <a:solidFill>
                  <a:srgbClr val="CC7832"/>
                </a:solidFill>
                <a:latin typeface="Consolas" panose="020B0609020204030204" pitchFamily="49" charset="0"/>
              </a:rPr>
              <a:t>int</a:t>
            </a:r>
            <a:r>
              <a:rPr lang="es-BO" altLang="es-BO" sz="11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100" dirty="0" err="1">
                <a:solidFill>
                  <a:srgbClr val="A9B7C6"/>
                </a:solidFill>
                <a:latin typeface="Consolas" panose="020B0609020204030204" pitchFamily="49" charset="0"/>
              </a:rPr>
              <a:t>viewType</a:t>
            </a:r>
            <a:r>
              <a:rPr lang="es-BO" altLang="es-BO" sz="1100" dirty="0">
                <a:solidFill>
                  <a:srgbClr val="A9B7C6"/>
                </a:solidFill>
                <a:latin typeface="Consolas" panose="020B0609020204030204" pitchFamily="49" charset="0"/>
              </a:rPr>
              <a:t>) {View </a:t>
            </a:r>
            <a:r>
              <a:rPr lang="es-BO" altLang="es-BO" sz="1100" dirty="0" err="1">
                <a:solidFill>
                  <a:srgbClr val="A9B7C6"/>
                </a:solidFill>
                <a:latin typeface="Consolas" panose="020B0609020204030204" pitchFamily="49" charset="0"/>
              </a:rPr>
              <a:t>view</a:t>
            </a:r>
            <a:r>
              <a:rPr lang="es-BO" altLang="es-BO" sz="1100" dirty="0">
                <a:solidFill>
                  <a:srgbClr val="A9B7C6"/>
                </a:solidFill>
                <a:latin typeface="Consolas" panose="020B0609020204030204" pitchFamily="49" charset="0"/>
              </a:rPr>
              <a:t> = </a:t>
            </a:r>
            <a:r>
              <a:rPr lang="es-BO" altLang="es-BO" sz="1100" dirty="0" err="1">
                <a:solidFill>
                  <a:srgbClr val="A9B7C6"/>
                </a:solidFill>
                <a:latin typeface="Consolas" panose="020B0609020204030204" pitchFamily="49" charset="0"/>
              </a:rPr>
              <a:t>LayoutInflater.</a:t>
            </a:r>
            <a:r>
              <a:rPr lang="es-BO" altLang="es-BO" sz="1100" i="1" dirty="0" err="1">
                <a:solidFill>
                  <a:srgbClr val="A9B7C6"/>
                </a:solidFill>
                <a:latin typeface="Consolas" panose="020B0609020204030204" pitchFamily="49" charset="0"/>
              </a:rPr>
              <a:t>from</a:t>
            </a:r>
            <a:r>
              <a:rPr lang="es-BO" altLang="es-BO" sz="11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es-BO" altLang="es-BO" sz="1100" dirty="0" err="1">
                <a:solidFill>
                  <a:srgbClr val="A9B7C6"/>
                </a:solidFill>
                <a:latin typeface="Consolas" panose="020B0609020204030204" pitchFamily="49" charset="0"/>
              </a:rPr>
              <a:t>viewGroup.getContext</a:t>
            </a:r>
            <a:r>
              <a:rPr lang="es-BO" altLang="es-BO" sz="11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s-BO" altLang="es-BO" sz="11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.</a:t>
            </a:r>
            <a:r>
              <a:rPr lang="es-BO" altLang="es-BO" sz="1100" dirty="0" err="1">
                <a:solidFill>
                  <a:srgbClr val="A9B7C6"/>
                </a:solidFill>
                <a:latin typeface="Consolas" panose="020B0609020204030204" pitchFamily="49" charset="0"/>
              </a:rPr>
              <a:t>inflate</a:t>
            </a:r>
            <a:r>
              <a:rPr lang="es-BO" altLang="es-BO" sz="1100" dirty="0">
                <a:solidFill>
                  <a:srgbClr val="A9B7C6"/>
                </a:solidFill>
                <a:latin typeface="Consolas" panose="020B0609020204030204" pitchFamily="49" charset="0"/>
              </a:rPr>
              <a:t>(R.layout.</a:t>
            </a:r>
            <a:r>
              <a:rPr lang="es-BO" altLang="es-BO" sz="1100" i="1" dirty="0">
                <a:solidFill>
                  <a:srgbClr val="9876AA"/>
                </a:solidFill>
                <a:latin typeface="Consolas" panose="020B0609020204030204" pitchFamily="49" charset="0"/>
              </a:rPr>
              <a:t>play1</a:t>
            </a:r>
            <a:r>
              <a:rPr lang="es-BO" altLang="es-BO" sz="1100" dirty="0">
                <a:solidFill>
                  <a:srgbClr val="CC7832"/>
                </a:solidFill>
                <a:latin typeface="Consolas" panose="020B0609020204030204" pitchFamily="49" charset="0"/>
              </a:rPr>
              <a:t>,</a:t>
            </a:r>
            <a:r>
              <a:rPr lang="es-BO" altLang="es-BO" sz="1100" dirty="0">
                <a:solidFill>
                  <a:srgbClr val="A9B7C6"/>
                </a:solidFill>
                <a:latin typeface="Consolas" panose="020B0609020204030204" pitchFamily="49" charset="0"/>
              </a:rPr>
              <a:t>viewGroup</a:t>
            </a:r>
            <a:r>
              <a:rPr lang="es-BO" altLang="es-BO" sz="1100" dirty="0">
                <a:solidFill>
                  <a:srgbClr val="CC7832"/>
                </a:solidFill>
                <a:latin typeface="Consolas" panose="020B0609020204030204" pitchFamily="49" charset="0"/>
              </a:rPr>
              <a:t>,false</a:t>
            </a:r>
            <a:r>
              <a:rPr lang="es-BO" altLang="es-BO" sz="1100" dirty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r>
              <a:rPr lang="es-BO" altLang="es-BO" sz="11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es-BO" altLang="es-BO" sz="11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s-BO" altLang="es-BO" sz="1100" dirty="0">
                <a:solidFill>
                  <a:srgbClr val="CC7832"/>
                </a:solidFill>
                <a:latin typeface="Consolas" panose="020B0609020204030204" pitchFamily="49" charset="0"/>
              </a:rPr>
              <a:t>        </a:t>
            </a:r>
            <a:r>
              <a:rPr lang="es-BO" altLang="es-BO" sz="1100" dirty="0" err="1">
                <a:solidFill>
                  <a:srgbClr val="A9B7C6"/>
                </a:solidFill>
                <a:latin typeface="Consolas" panose="020B0609020204030204" pitchFamily="49" charset="0"/>
              </a:rPr>
              <a:t>viewholdeplay</a:t>
            </a:r>
            <a:r>
              <a:rPr lang="es-BO" altLang="es-BO" sz="1100" dirty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100" dirty="0" err="1">
                <a:solidFill>
                  <a:srgbClr val="A9B7C6"/>
                </a:solidFill>
                <a:latin typeface="Consolas" panose="020B0609020204030204" pitchFamily="49" charset="0"/>
              </a:rPr>
              <a:t>vHolder</a:t>
            </a:r>
            <a:r>
              <a:rPr lang="es-BO" altLang="es-BO" sz="1100" dirty="0">
                <a:solidFill>
                  <a:srgbClr val="A9B7C6"/>
                </a:solidFill>
                <a:latin typeface="Consolas" panose="020B0609020204030204" pitchFamily="49" charset="0"/>
              </a:rPr>
              <a:t> = </a:t>
            </a:r>
            <a:r>
              <a:rPr lang="es-BO" altLang="es-BO" sz="1100" dirty="0">
                <a:solidFill>
                  <a:srgbClr val="CC7832"/>
                </a:solidFill>
                <a:latin typeface="Consolas" panose="020B0609020204030204" pitchFamily="49" charset="0"/>
              </a:rPr>
              <a:t>new </a:t>
            </a:r>
            <a:r>
              <a:rPr lang="es-BO" altLang="es-BO" sz="1100" dirty="0" err="1">
                <a:solidFill>
                  <a:srgbClr val="A9B7C6"/>
                </a:solidFill>
                <a:latin typeface="Consolas" panose="020B0609020204030204" pitchFamily="49" charset="0"/>
              </a:rPr>
              <a:t>viewholdeplay</a:t>
            </a:r>
            <a:r>
              <a:rPr lang="es-BO" altLang="es-BO" sz="11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es-BO" altLang="es-BO" sz="1100" dirty="0" err="1">
                <a:solidFill>
                  <a:srgbClr val="A9B7C6"/>
                </a:solidFill>
                <a:latin typeface="Consolas" panose="020B0609020204030204" pitchFamily="49" charset="0"/>
              </a:rPr>
              <a:t>view</a:t>
            </a:r>
            <a:r>
              <a:rPr lang="es-BO" altLang="es-BO" sz="1100" dirty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r>
              <a:rPr lang="es-BO" altLang="es-BO" sz="11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es-BO" altLang="es-BO" sz="11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s-BO" altLang="es-BO" sz="1100" dirty="0">
                <a:solidFill>
                  <a:srgbClr val="CC7832"/>
                </a:solidFill>
                <a:latin typeface="Consolas" panose="020B0609020204030204" pitchFamily="49" charset="0"/>
              </a:rPr>
              <a:t>        </a:t>
            </a:r>
            <a:r>
              <a:rPr lang="es-BO" altLang="es-BO" sz="1100" dirty="0" err="1">
                <a:solidFill>
                  <a:srgbClr val="CC7832"/>
                </a:solidFill>
                <a:latin typeface="Consolas" panose="020B0609020204030204" pitchFamily="49" charset="0"/>
              </a:rPr>
              <a:t>return</a:t>
            </a:r>
            <a:r>
              <a:rPr lang="es-BO" altLang="es-BO" sz="11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100" dirty="0" err="1">
                <a:solidFill>
                  <a:srgbClr val="A9B7C6"/>
                </a:solidFill>
                <a:latin typeface="Consolas" panose="020B0609020204030204" pitchFamily="49" charset="0"/>
              </a:rPr>
              <a:t>vHolder</a:t>
            </a:r>
            <a:r>
              <a:rPr lang="es-BO" altLang="es-BO" sz="1100" dirty="0">
                <a:solidFill>
                  <a:srgbClr val="CC7832"/>
                </a:solidFill>
                <a:latin typeface="Consolas" panose="020B0609020204030204" pitchFamily="49" charset="0"/>
              </a:rPr>
              <a:t>;    </a:t>
            </a:r>
            <a:r>
              <a:rPr lang="es-BO" altLang="es-BO" sz="1100" dirty="0">
                <a:solidFill>
                  <a:srgbClr val="A9B7C6"/>
                </a:solidFill>
                <a:latin typeface="Consolas" panose="020B0609020204030204" pitchFamily="49" charset="0"/>
              </a:rPr>
              <a:t>}</a:t>
            </a:r>
            <a:br>
              <a:rPr lang="es-BO" altLang="es-BO" sz="11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s-BO" altLang="es-BO" sz="1100" dirty="0">
                <a:solidFill>
                  <a:srgbClr val="A9B7C6"/>
                </a:solidFill>
                <a:latin typeface="Consolas" panose="020B0609020204030204" pitchFamily="49" charset="0"/>
              </a:rPr>
              <a:t>    </a:t>
            </a:r>
            <a:r>
              <a:rPr lang="es-BO" altLang="es-BO" sz="1100" dirty="0">
                <a:solidFill>
                  <a:srgbClr val="BBB529"/>
                </a:solidFill>
                <a:latin typeface="Consolas" panose="020B0609020204030204" pitchFamily="49" charset="0"/>
              </a:rPr>
              <a:t>@</a:t>
            </a:r>
            <a:r>
              <a:rPr lang="es-BO" altLang="es-BO" sz="1100" dirty="0" err="1">
                <a:solidFill>
                  <a:srgbClr val="BBB529"/>
                </a:solidFill>
                <a:latin typeface="Consolas" panose="020B0609020204030204" pitchFamily="49" charset="0"/>
              </a:rPr>
              <a:t>Override</a:t>
            </a:r>
            <a:r>
              <a:rPr lang="es-BO" altLang="es-BO" sz="1100" dirty="0">
                <a:solidFill>
                  <a:srgbClr val="BBB529"/>
                </a:solidFill>
                <a:latin typeface="Consolas" panose="020B0609020204030204" pitchFamily="49" charset="0"/>
              </a:rPr>
              <a:t/>
            </a:r>
            <a:br>
              <a:rPr lang="es-BO" altLang="es-BO" sz="1100" dirty="0">
                <a:solidFill>
                  <a:srgbClr val="BBB529"/>
                </a:solidFill>
                <a:latin typeface="Consolas" panose="020B0609020204030204" pitchFamily="49" charset="0"/>
              </a:rPr>
            </a:br>
            <a:r>
              <a:rPr lang="es-BO" altLang="es-BO" sz="1100" dirty="0">
                <a:solidFill>
                  <a:srgbClr val="BBB529"/>
                </a:solidFill>
                <a:latin typeface="Consolas" panose="020B0609020204030204" pitchFamily="49" charset="0"/>
              </a:rPr>
              <a:t>    </a:t>
            </a:r>
            <a:r>
              <a:rPr lang="es-BO" altLang="es-BO" sz="1100" dirty="0" err="1">
                <a:solidFill>
                  <a:srgbClr val="CC7832"/>
                </a:solidFill>
                <a:latin typeface="Consolas" panose="020B0609020204030204" pitchFamily="49" charset="0"/>
              </a:rPr>
              <a:t>public</a:t>
            </a:r>
            <a:r>
              <a:rPr lang="es-BO" altLang="es-BO" sz="11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100" dirty="0" err="1">
                <a:solidFill>
                  <a:srgbClr val="CC7832"/>
                </a:solidFill>
                <a:latin typeface="Consolas" panose="020B0609020204030204" pitchFamily="49" charset="0"/>
              </a:rPr>
              <a:t>void</a:t>
            </a:r>
            <a:r>
              <a:rPr lang="es-BO" altLang="es-BO" sz="11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100" dirty="0" err="1">
                <a:solidFill>
                  <a:srgbClr val="FFC66D"/>
                </a:solidFill>
                <a:latin typeface="Consolas" panose="020B0609020204030204" pitchFamily="49" charset="0"/>
              </a:rPr>
              <a:t>onBindViewHolder</a:t>
            </a:r>
            <a:r>
              <a:rPr lang="es-BO" altLang="es-BO" sz="11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es-BO" altLang="es-BO" sz="1100" dirty="0">
                <a:solidFill>
                  <a:srgbClr val="BBB529"/>
                </a:solidFill>
                <a:latin typeface="Consolas" panose="020B0609020204030204" pitchFamily="49" charset="0"/>
              </a:rPr>
              <a:t>@</a:t>
            </a:r>
            <a:r>
              <a:rPr lang="es-BO" altLang="es-BO" sz="1100" dirty="0" err="1">
                <a:solidFill>
                  <a:srgbClr val="BBB529"/>
                </a:solidFill>
                <a:latin typeface="Consolas" panose="020B0609020204030204" pitchFamily="49" charset="0"/>
              </a:rPr>
              <a:t>NonNull</a:t>
            </a:r>
            <a:r>
              <a:rPr lang="es-BO" altLang="es-BO" sz="1100" dirty="0">
                <a:solidFill>
                  <a:srgbClr val="BBB529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100" dirty="0">
                <a:solidFill>
                  <a:srgbClr val="CC7832"/>
                </a:solidFill>
                <a:latin typeface="Consolas" panose="020B0609020204030204" pitchFamily="49" charset="0"/>
              </a:rPr>
              <a:t>final </a:t>
            </a:r>
            <a:r>
              <a:rPr lang="es-BO" altLang="es-BO" sz="1100" dirty="0" err="1">
                <a:solidFill>
                  <a:srgbClr val="A9B7C6"/>
                </a:solidFill>
                <a:latin typeface="Consolas" panose="020B0609020204030204" pitchFamily="49" charset="0"/>
              </a:rPr>
              <a:t>viewholdeplay</a:t>
            </a:r>
            <a:r>
              <a:rPr lang="es-BO" altLang="es-BO" sz="1100" dirty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100" dirty="0" err="1">
                <a:solidFill>
                  <a:srgbClr val="A9B7C6"/>
                </a:solidFill>
                <a:latin typeface="Consolas" panose="020B0609020204030204" pitchFamily="49" charset="0"/>
              </a:rPr>
              <a:t>holder</a:t>
            </a:r>
            <a:r>
              <a:rPr lang="es-BO" altLang="es-BO" sz="1100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es-BO" altLang="es-BO" sz="1100" dirty="0" err="1">
                <a:solidFill>
                  <a:srgbClr val="CC7832"/>
                </a:solidFill>
                <a:latin typeface="Consolas" panose="020B0609020204030204" pitchFamily="49" charset="0"/>
              </a:rPr>
              <a:t>int</a:t>
            </a:r>
            <a:r>
              <a:rPr lang="es-BO" altLang="es-BO" sz="11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100" dirty="0">
                <a:solidFill>
                  <a:srgbClr val="A9B7C6"/>
                </a:solidFill>
                <a:latin typeface="Consolas" panose="020B0609020204030204" pitchFamily="49" charset="0"/>
              </a:rPr>
              <a:t>position) {</a:t>
            </a:r>
            <a:br>
              <a:rPr lang="es-BO" altLang="es-BO" sz="11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s-BO" altLang="es-BO" sz="1100" dirty="0">
                <a:solidFill>
                  <a:srgbClr val="A9B7C6"/>
                </a:solidFill>
                <a:latin typeface="Consolas" panose="020B0609020204030204" pitchFamily="49" charset="0"/>
              </a:rPr>
              <a:t>    </a:t>
            </a:r>
            <a:r>
              <a:rPr lang="es-BO" altLang="es-BO" sz="1100" dirty="0" err="1">
                <a:solidFill>
                  <a:srgbClr val="A9B7C6"/>
                </a:solidFill>
                <a:latin typeface="Consolas" panose="020B0609020204030204" pitchFamily="49" charset="0"/>
              </a:rPr>
              <a:t>String</a:t>
            </a:r>
            <a:r>
              <a:rPr lang="es-BO" altLang="es-BO" sz="1100" dirty="0">
                <a:solidFill>
                  <a:srgbClr val="A9B7C6"/>
                </a:solidFill>
                <a:latin typeface="Consolas" panose="020B0609020204030204" pitchFamily="49" charset="0"/>
              </a:rPr>
              <a:t> URI = </a:t>
            </a:r>
            <a:r>
              <a:rPr lang="es-BO" altLang="es-BO" sz="1100" dirty="0">
                <a:solidFill>
                  <a:srgbClr val="6A8759"/>
                </a:solidFill>
                <a:latin typeface="Consolas" panose="020B0609020204030204" pitchFamily="49" charset="0"/>
              </a:rPr>
              <a:t>"https://i.imgur.com/"</a:t>
            </a:r>
            <a:r>
              <a:rPr lang="es-BO" altLang="es-BO" sz="11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es-BO" altLang="es-BO" sz="11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s-BO" altLang="es-BO" sz="1100" dirty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lang="es-BO" altLang="es-BO" sz="1100" dirty="0" err="1">
                <a:solidFill>
                  <a:srgbClr val="A9B7C6"/>
                </a:solidFill>
                <a:latin typeface="Consolas" panose="020B0609020204030204" pitchFamily="49" charset="0"/>
              </a:rPr>
              <a:t>Glide.</a:t>
            </a:r>
            <a:r>
              <a:rPr lang="es-BO" altLang="es-BO" sz="1100" i="1" dirty="0" err="1">
                <a:solidFill>
                  <a:srgbClr val="A9B7C6"/>
                </a:solidFill>
                <a:latin typeface="Consolas" panose="020B0609020204030204" pitchFamily="49" charset="0"/>
              </a:rPr>
              <a:t>with</a:t>
            </a:r>
            <a:r>
              <a:rPr lang="es-BO" altLang="es-BO" sz="11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es-BO" altLang="es-BO" sz="1100" dirty="0" err="1">
                <a:solidFill>
                  <a:srgbClr val="9876AA"/>
                </a:solidFill>
                <a:latin typeface="Consolas" panose="020B0609020204030204" pitchFamily="49" charset="0"/>
              </a:rPr>
              <a:t>context</a:t>
            </a:r>
            <a:r>
              <a:rPr lang="es-BO" altLang="es-BO" sz="1100" dirty="0">
                <a:solidFill>
                  <a:srgbClr val="A9B7C6"/>
                </a:solidFill>
                <a:latin typeface="Consolas" panose="020B0609020204030204" pitchFamily="49" charset="0"/>
              </a:rPr>
              <a:t>).</a:t>
            </a:r>
            <a:r>
              <a:rPr lang="es-BO" altLang="es-BO" sz="1100" dirty="0" err="1">
                <a:solidFill>
                  <a:srgbClr val="A9B7C6"/>
                </a:solidFill>
                <a:latin typeface="Consolas" panose="020B0609020204030204" pitchFamily="49" charset="0"/>
              </a:rPr>
              <a:t>asBitmap</a:t>
            </a:r>
            <a:r>
              <a:rPr lang="es-BO" altLang="es-BO" sz="1100" dirty="0">
                <a:solidFill>
                  <a:srgbClr val="A9B7C6"/>
                </a:solidFill>
                <a:latin typeface="Consolas" panose="020B0609020204030204" pitchFamily="49" charset="0"/>
              </a:rPr>
              <a:t>().load(URI + </a:t>
            </a:r>
            <a:r>
              <a:rPr lang="es-BO" altLang="es-BO" sz="1100" dirty="0" err="1">
                <a:solidFill>
                  <a:srgbClr val="9876AA"/>
                </a:solidFill>
                <a:latin typeface="Consolas" panose="020B0609020204030204" pitchFamily="49" charset="0"/>
              </a:rPr>
              <a:t>imagesURIplay</a:t>
            </a:r>
            <a:r>
              <a:rPr lang="es-BO" altLang="es-BO" sz="1100" dirty="0" err="1">
                <a:solidFill>
                  <a:srgbClr val="A9B7C6"/>
                </a:solidFill>
                <a:latin typeface="Consolas" panose="020B0609020204030204" pitchFamily="49" charset="0"/>
              </a:rPr>
              <a:t>.get</a:t>
            </a:r>
            <a:r>
              <a:rPr lang="es-BO" altLang="es-BO" sz="1100" dirty="0">
                <a:solidFill>
                  <a:srgbClr val="A9B7C6"/>
                </a:solidFill>
                <a:latin typeface="Consolas" panose="020B0609020204030204" pitchFamily="49" charset="0"/>
              </a:rPr>
              <a:t>(position) + </a:t>
            </a:r>
            <a:r>
              <a:rPr lang="es-BO" altLang="es-BO" sz="1100" dirty="0">
                <a:solidFill>
                  <a:srgbClr val="6A8759"/>
                </a:solidFill>
                <a:latin typeface="Consolas" panose="020B0609020204030204" pitchFamily="49" charset="0"/>
              </a:rPr>
              <a:t>".</a:t>
            </a:r>
            <a:r>
              <a:rPr lang="es-BO" altLang="es-BO" sz="1100" dirty="0" err="1">
                <a:solidFill>
                  <a:srgbClr val="6A8759"/>
                </a:solidFill>
                <a:latin typeface="Consolas" panose="020B0609020204030204" pitchFamily="49" charset="0"/>
              </a:rPr>
              <a:t>png</a:t>
            </a:r>
            <a:r>
              <a:rPr lang="es-BO" altLang="es-BO" sz="11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es-BO" altLang="es-BO" sz="1100" dirty="0">
                <a:solidFill>
                  <a:srgbClr val="A9B7C6"/>
                </a:solidFill>
                <a:latin typeface="Consolas" panose="020B0609020204030204" pitchFamily="49" charset="0"/>
              </a:rPr>
              <a:t>).</a:t>
            </a:r>
            <a:r>
              <a:rPr lang="es-BO" altLang="es-BO" sz="1100" dirty="0" err="1">
                <a:solidFill>
                  <a:srgbClr val="A9B7C6"/>
                </a:solidFill>
                <a:latin typeface="Consolas" panose="020B0609020204030204" pitchFamily="49" charset="0"/>
              </a:rPr>
              <a:t>into</a:t>
            </a:r>
            <a:r>
              <a:rPr lang="es-BO" altLang="es-BO" sz="1100" dirty="0">
                <a:solidFill>
                  <a:srgbClr val="A9B7C6"/>
                </a:solidFill>
                <a:latin typeface="Consolas" panose="020B0609020204030204" pitchFamily="49" charset="0"/>
              </a:rPr>
              <a:t>(holder.getCircleImage1())</a:t>
            </a:r>
            <a:r>
              <a:rPr lang="es-BO" altLang="es-BO" sz="11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es-BO" altLang="es-BO" sz="11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s-BO" altLang="es-BO" sz="1100" dirty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lang="es-BO" altLang="es-BO" sz="1100" dirty="0">
                <a:solidFill>
                  <a:srgbClr val="A9B7C6"/>
                </a:solidFill>
                <a:latin typeface="Consolas" panose="020B0609020204030204" pitchFamily="49" charset="0"/>
              </a:rPr>
              <a:t>holder.getTvImage1().</a:t>
            </a:r>
            <a:r>
              <a:rPr lang="es-BO" altLang="es-BO" sz="1100" dirty="0" err="1">
                <a:solidFill>
                  <a:srgbClr val="A9B7C6"/>
                </a:solidFill>
                <a:latin typeface="Consolas" panose="020B0609020204030204" pitchFamily="49" charset="0"/>
              </a:rPr>
              <a:t>setText</a:t>
            </a:r>
            <a:r>
              <a:rPr lang="es-BO" altLang="es-BO" sz="11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es-BO" altLang="es-BO" sz="1100" dirty="0" err="1">
                <a:solidFill>
                  <a:srgbClr val="9876AA"/>
                </a:solidFill>
                <a:latin typeface="Consolas" panose="020B0609020204030204" pitchFamily="49" charset="0"/>
              </a:rPr>
              <a:t>imageNames</a:t>
            </a:r>
            <a:r>
              <a:rPr lang="es-BO" altLang="es-BO" sz="1100" dirty="0" err="1">
                <a:solidFill>
                  <a:srgbClr val="A9B7C6"/>
                </a:solidFill>
                <a:latin typeface="Consolas" panose="020B0609020204030204" pitchFamily="49" charset="0"/>
              </a:rPr>
              <a:t>.get</a:t>
            </a:r>
            <a:r>
              <a:rPr lang="es-BO" altLang="es-BO" sz="1100" dirty="0">
                <a:solidFill>
                  <a:srgbClr val="A9B7C6"/>
                </a:solidFill>
                <a:latin typeface="Consolas" panose="020B0609020204030204" pitchFamily="49" charset="0"/>
              </a:rPr>
              <a:t>(position))</a:t>
            </a:r>
            <a:r>
              <a:rPr lang="es-BO" altLang="es-BO" sz="11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es-BO" altLang="es-BO" sz="11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s-BO" altLang="es-BO" sz="1100" dirty="0">
                <a:solidFill>
                  <a:srgbClr val="CC7832"/>
                </a:solidFill>
                <a:latin typeface="Consolas" panose="020B0609020204030204" pitchFamily="49" charset="0"/>
              </a:rPr>
              <a:t/>
            </a:r>
            <a:br>
              <a:rPr lang="es-BO" altLang="es-BO" sz="11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s-BO" altLang="es-BO" sz="1100" dirty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lang="es-BO" altLang="es-BO" sz="1100" dirty="0" err="1">
                <a:solidFill>
                  <a:srgbClr val="A9B7C6"/>
                </a:solidFill>
                <a:latin typeface="Consolas" panose="020B0609020204030204" pitchFamily="49" charset="0"/>
              </a:rPr>
              <a:t>Glide.</a:t>
            </a:r>
            <a:r>
              <a:rPr lang="es-BO" altLang="es-BO" sz="1100" i="1" dirty="0" err="1">
                <a:solidFill>
                  <a:srgbClr val="A9B7C6"/>
                </a:solidFill>
                <a:latin typeface="Consolas" panose="020B0609020204030204" pitchFamily="49" charset="0"/>
              </a:rPr>
              <a:t>with</a:t>
            </a:r>
            <a:r>
              <a:rPr lang="es-BO" altLang="es-BO" sz="11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es-BO" altLang="es-BO" sz="1100" dirty="0" err="1">
                <a:solidFill>
                  <a:srgbClr val="9876AA"/>
                </a:solidFill>
                <a:latin typeface="Consolas" panose="020B0609020204030204" pitchFamily="49" charset="0"/>
              </a:rPr>
              <a:t>context</a:t>
            </a:r>
            <a:r>
              <a:rPr lang="es-BO" altLang="es-BO" sz="1100" dirty="0">
                <a:solidFill>
                  <a:srgbClr val="A9B7C6"/>
                </a:solidFill>
                <a:latin typeface="Consolas" panose="020B0609020204030204" pitchFamily="49" charset="0"/>
              </a:rPr>
              <a:t>).</a:t>
            </a:r>
            <a:r>
              <a:rPr lang="es-BO" altLang="es-BO" sz="1100" dirty="0" err="1">
                <a:solidFill>
                  <a:srgbClr val="A9B7C6"/>
                </a:solidFill>
                <a:latin typeface="Consolas" panose="020B0609020204030204" pitchFamily="49" charset="0"/>
              </a:rPr>
              <a:t>asBitmap</a:t>
            </a:r>
            <a:r>
              <a:rPr lang="es-BO" altLang="es-BO" sz="1100" dirty="0">
                <a:solidFill>
                  <a:srgbClr val="A9B7C6"/>
                </a:solidFill>
                <a:latin typeface="Consolas" panose="020B0609020204030204" pitchFamily="49" charset="0"/>
              </a:rPr>
              <a:t>().load(URI + </a:t>
            </a:r>
            <a:r>
              <a:rPr lang="es-BO" altLang="es-BO" sz="1100" dirty="0" err="1">
                <a:solidFill>
                  <a:srgbClr val="9876AA"/>
                </a:solidFill>
                <a:latin typeface="Consolas" panose="020B0609020204030204" pitchFamily="49" charset="0"/>
              </a:rPr>
              <a:t>imagesURIpausa</a:t>
            </a:r>
            <a:r>
              <a:rPr lang="es-BO" altLang="es-BO" sz="1100" dirty="0" err="1">
                <a:solidFill>
                  <a:srgbClr val="A9B7C6"/>
                </a:solidFill>
                <a:latin typeface="Consolas" panose="020B0609020204030204" pitchFamily="49" charset="0"/>
              </a:rPr>
              <a:t>.get</a:t>
            </a:r>
            <a:r>
              <a:rPr lang="es-BO" altLang="es-BO" sz="1100" dirty="0">
                <a:solidFill>
                  <a:srgbClr val="A9B7C6"/>
                </a:solidFill>
                <a:latin typeface="Consolas" panose="020B0609020204030204" pitchFamily="49" charset="0"/>
              </a:rPr>
              <a:t>(position) + </a:t>
            </a:r>
            <a:r>
              <a:rPr lang="es-BO" altLang="es-BO" sz="1100" dirty="0">
                <a:solidFill>
                  <a:srgbClr val="6A8759"/>
                </a:solidFill>
                <a:latin typeface="Consolas" panose="020B0609020204030204" pitchFamily="49" charset="0"/>
              </a:rPr>
              <a:t>".</a:t>
            </a:r>
            <a:r>
              <a:rPr lang="es-BO" altLang="es-BO" sz="1100" dirty="0" err="1">
                <a:solidFill>
                  <a:srgbClr val="6A8759"/>
                </a:solidFill>
                <a:latin typeface="Consolas" panose="020B0609020204030204" pitchFamily="49" charset="0"/>
              </a:rPr>
              <a:t>png</a:t>
            </a:r>
            <a:r>
              <a:rPr lang="es-BO" altLang="es-BO" sz="11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es-BO" altLang="es-BO" sz="1100" dirty="0">
                <a:solidFill>
                  <a:srgbClr val="A9B7C6"/>
                </a:solidFill>
                <a:latin typeface="Consolas" panose="020B0609020204030204" pitchFamily="49" charset="0"/>
              </a:rPr>
              <a:t>).</a:t>
            </a:r>
            <a:r>
              <a:rPr lang="es-BO" altLang="es-BO" sz="1100" dirty="0" err="1">
                <a:solidFill>
                  <a:srgbClr val="A9B7C6"/>
                </a:solidFill>
                <a:latin typeface="Consolas" panose="020B0609020204030204" pitchFamily="49" charset="0"/>
              </a:rPr>
              <a:t>into</a:t>
            </a:r>
            <a:r>
              <a:rPr lang="es-BO" altLang="es-BO" sz="1100" dirty="0">
                <a:solidFill>
                  <a:srgbClr val="A9B7C6"/>
                </a:solidFill>
                <a:latin typeface="Consolas" panose="020B0609020204030204" pitchFamily="49" charset="0"/>
              </a:rPr>
              <a:t>(holder.getCircleImage2())</a:t>
            </a:r>
            <a:r>
              <a:rPr lang="es-BO" altLang="es-BO" sz="11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es-BO" altLang="es-BO" sz="11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s-BO" altLang="es-BO" sz="1100" dirty="0">
                <a:solidFill>
                  <a:srgbClr val="CC7832"/>
                </a:solidFill>
                <a:latin typeface="Consolas" panose="020B0609020204030204" pitchFamily="49" charset="0"/>
              </a:rPr>
              <a:t/>
            </a:r>
            <a:br>
              <a:rPr lang="es-BO" altLang="es-BO" sz="11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s-BO" altLang="es-BO" sz="1100" dirty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lang="es-BO" altLang="es-BO" sz="1100" dirty="0" err="1">
                <a:solidFill>
                  <a:srgbClr val="A9B7C6"/>
                </a:solidFill>
                <a:latin typeface="Consolas" panose="020B0609020204030204" pitchFamily="49" charset="0"/>
              </a:rPr>
              <a:t>Glide.</a:t>
            </a:r>
            <a:r>
              <a:rPr lang="es-BO" altLang="es-BO" sz="1100" i="1" dirty="0" err="1">
                <a:solidFill>
                  <a:srgbClr val="A9B7C6"/>
                </a:solidFill>
                <a:latin typeface="Consolas" panose="020B0609020204030204" pitchFamily="49" charset="0"/>
              </a:rPr>
              <a:t>with</a:t>
            </a:r>
            <a:r>
              <a:rPr lang="es-BO" altLang="es-BO" sz="11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es-BO" altLang="es-BO" sz="1100" dirty="0" err="1">
                <a:solidFill>
                  <a:srgbClr val="9876AA"/>
                </a:solidFill>
                <a:latin typeface="Consolas" panose="020B0609020204030204" pitchFamily="49" charset="0"/>
              </a:rPr>
              <a:t>context</a:t>
            </a:r>
            <a:r>
              <a:rPr lang="es-BO" altLang="es-BO" sz="1100" dirty="0">
                <a:solidFill>
                  <a:srgbClr val="A9B7C6"/>
                </a:solidFill>
                <a:latin typeface="Consolas" panose="020B0609020204030204" pitchFamily="49" charset="0"/>
              </a:rPr>
              <a:t>).</a:t>
            </a:r>
            <a:r>
              <a:rPr lang="es-BO" altLang="es-BO" sz="1100" dirty="0" err="1">
                <a:solidFill>
                  <a:srgbClr val="A9B7C6"/>
                </a:solidFill>
                <a:latin typeface="Consolas" panose="020B0609020204030204" pitchFamily="49" charset="0"/>
              </a:rPr>
              <a:t>asBitmap</a:t>
            </a:r>
            <a:r>
              <a:rPr lang="es-BO" altLang="es-BO" sz="1100" dirty="0">
                <a:solidFill>
                  <a:srgbClr val="A9B7C6"/>
                </a:solidFill>
                <a:latin typeface="Consolas" panose="020B0609020204030204" pitchFamily="49" charset="0"/>
              </a:rPr>
              <a:t>().load(URI + </a:t>
            </a:r>
            <a:r>
              <a:rPr lang="es-BO" altLang="es-BO" sz="1100" dirty="0" err="1">
                <a:solidFill>
                  <a:srgbClr val="9876AA"/>
                </a:solidFill>
                <a:latin typeface="Consolas" panose="020B0609020204030204" pitchFamily="49" charset="0"/>
              </a:rPr>
              <a:t>imagesURIapagar</a:t>
            </a:r>
            <a:r>
              <a:rPr lang="es-BO" altLang="es-BO" sz="1100" dirty="0" err="1">
                <a:solidFill>
                  <a:srgbClr val="A9B7C6"/>
                </a:solidFill>
                <a:latin typeface="Consolas" panose="020B0609020204030204" pitchFamily="49" charset="0"/>
              </a:rPr>
              <a:t>.get</a:t>
            </a:r>
            <a:r>
              <a:rPr lang="es-BO" altLang="es-BO" sz="1100" dirty="0">
                <a:solidFill>
                  <a:srgbClr val="A9B7C6"/>
                </a:solidFill>
                <a:latin typeface="Consolas" panose="020B0609020204030204" pitchFamily="49" charset="0"/>
              </a:rPr>
              <a:t>(position) + </a:t>
            </a:r>
            <a:r>
              <a:rPr lang="es-BO" altLang="es-BO" sz="1100" dirty="0">
                <a:solidFill>
                  <a:srgbClr val="6A8759"/>
                </a:solidFill>
                <a:latin typeface="Consolas" panose="020B0609020204030204" pitchFamily="49" charset="0"/>
              </a:rPr>
              <a:t>".</a:t>
            </a:r>
            <a:r>
              <a:rPr lang="es-BO" altLang="es-BO" sz="1100" dirty="0" err="1">
                <a:solidFill>
                  <a:srgbClr val="6A8759"/>
                </a:solidFill>
                <a:latin typeface="Consolas" panose="020B0609020204030204" pitchFamily="49" charset="0"/>
              </a:rPr>
              <a:t>png</a:t>
            </a:r>
            <a:r>
              <a:rPr lang="es-BO" altLang="es-BO" sz="11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es-BO" altLang="es-BO" sz="1100" dirty="0">
                <a:solidFill>
                  <a:srgbClr val="A9B7C6"/>
                </a:solidFill>
                <a:latin typeface="Consolas" panose="020B0609020204030204" pitchFamily="49" charset="0"/>
              </a:rPr>
              <a:t>).</a:t>
            </a:r>
            <a:r>
              <a:rPr lang="es-BO" altLang="es-BO" sz="1100" dirty="0" err="1">
                <a:solidFill>
                  <a:srgbClr val="A9B7C6"/>
                </a:solidFill>
                <a:latin typeface="Consolas" panose="020B0609020204030204" pitchFamily="49" charset="0"/>
              </a:rPr>
              <a:t>into</a:t>
            </a:r>
            <a:r>
              <a:rPr lang="es-BO" altLang="es-BO" sz="1100" dirty="0">
                <a:solidFill>
                  <a:srgbClr val="A9B7C6"/>
                </a:solidFill>
                <a:latin typeface="Consolas" panose="020B0609020204030204" pitchFamily="49" charset="0"/>
              </a:rPr>
              <a:t>(holder.getCircleImage3())</a:t>
            </a:r>
            <a:r>
              <a:rPr lang="es-BO" altLang="es-BO" sz="11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es-BO" altLang="es-BO" sz="11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s-BO" altLang="es-BO" sz="1100" dirty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br>
              <a:rPr lang="es-BO" altLang="es-BO" sz="11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s-BO" altLang="es-BO" sz="1100" dirty="0">
                <a:solidFill>
                  <a:srgbClr val="CC7832"/>
                </a:solidFill>
                <a:latin typeface="Consolas" panose="020B0609020204030204" pitchFamily="49" charset="0"/>
              </a:rPr>
              <a:t>        </a:t>
            </a:r>
            <a:r>
              <a:rPr lang="es-BO" altLang="es-BO" sz="1100" dirty="0">
                <a:solidFill>
                  <a:srgbClr val="A9B7C6"/>
                </a:solidFill>
                <a:latin typeface="Consolas" panose="020B0609020204030204" pitchFamily="49" charset="0"/>
              </a:rPr>
              <a:t>holder.getCircleImage1().</a:t>
            </a:r>
            <a:r>
              <a:rPr lang="es-BO" altLang="es-BO" sz="1100" dirty="0" err="1">
                <a:solidFill>
                  <a:srgbClr val="A9B7C6"/>
                </a:solidFill>
                <a:latin typeface="Consolas" panose="020B0609020204030204" pitchFamily="49" charset="0"/>
              </a:rPr>
              <a:t>setOnClickListener</a:t>
            </a:r>
            <a:r>
              <a:rPr lang="es-BO" altLang="es-BO" sz="11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es-BO" altLang="es-BO" sz="1100" dirty="0">
                <a:solidFill>
                  <a:srgbClr val="CC7832"/>
                </a:solidFill>
                <a:latin typeface="Consolas" panose="020B0609020204030204" pitchFamily="49" charset="0"/>
              </a:rPr>
              <a:t>new </a:t>
            </a:r>
            <a:r>
              <a:rPr lang="es-BO" altLang="es-BO" sz="1100" dirty="0" err="1">
                <a:solidFill>
                  <a:srgbClr val="A9B7C6"/>
                </a:solidFill>
                <a:latin typeface="Consolas" panose="020B0609020204030204" pitchFamily="49" charset="0"/>
              </a:rPr>
              <a:t>View.OnClickListener</a:t>
            </a:r>
            <a:r>
              <a:rPr lang="es-BO" altLang="es-BO" sz="1100" dirty="0">
                <a:solidFill>
                  <a:srgbClr val="A9B7C6"/>
                </a:solidFill>
                <a:latin typeface="Consolas" panose="020B0609020204030204" pitchFamily="49" charset="0"/>
              </a:rPr>
              <a:t>() {</a:t>
            </a:r>
            <a:br>
              <a:rPr lang="es-BO" altLang="es-BO" sz="11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s-BO" altLang="es-BO" sz="1100" dirty="0">
                <a:solidFill>
                  <a:srgbClr val="A9B7C6"/>
                </a:solidFill>
                <a:latin typeface="Consolas" panose="020B0609020204030204" pitchFamily="49" charset="0"/>
              </a:rPr>
              <a:t>            </a:t>
            </a:r>
            <a:r>
              <a:rPr lang="es-BO" altLang="es-BO" sz="1100" dirty="0">
                <a:solidFill>
                  <a:srgbClr val="BBB529"/>
                </a:solidFill>
                <a:latin typeface="Consolas" panose="020B0609020204030204" pitchFamily="49" charset="0"/>
              </a:rPr>
              <a:t>@</a:t>
            </a:r>
            <a:r>
              <a:rPr lang="es-BO" altLang="es-BO" sz="1100" dirty="0" err="1">
                <a:solidFill>
                  <a:srgbClr val="BBB529"/>
                </a:solidFill>
                <a:latin typeface="Consolas" panose="020B0609020204030204" pitchFamily="49" charset="0"/>
              </a:rPr>
              <a:t>Override</a:t>
            </a:r>
            <a:r>
              <a:rPr lang="es-BO" altLang="es-BO" sz="1100" dirty="0">
                <a:solidFill>
                  <a:srgbClr val="BBB529"/>
                </a:solidFill>
                <a:latin typeface="Consolas" panose="020B0609020204030204" pitchFamily="49" charset="0"/>
              </a:rPr>
              <a:t/>
            </a:r>
            <a:br>
              <a:rPr lang="es-BO" altLang="es-BO" sz="1100" dirty="0">
                <a:solidFill>
                  <a:srgbClr val="BBB529"/>
                </a:solidFill>
                <a:latin typeface="Consolas" panose="020B0609020204030204" pitchFamily="49" charset="0"/>
              </a:rPr>
            </a:br>
            <a:r>
              <a:rPr lang="es-BO" altLang="es-BO" sz="1100" dirty="0">
                <a:solidFill>
                  <a:srgbClr val="BBB529"/>
                </a:solidFill>
                <a:latin typeface="Consolas" panose="020B0609020204030204" pitchFamily="49" charset="0"/>
              </a:rPr>
              <a:t>            </a:t>
            </a:r>
            <a:r>
              <a:rPr lang="es-BO" altLang="es-BO" sz="1100" dirty="0" err="1">
                <a:solidFill>
                  <a:srgbClr val="CC7832"/>
                </a:solidFill>
                <a:latin typeface="Consolas" panose="020B0609020204030204" pitchFamily="49" charset="0"/>
              </a:rPr>
              <a:t>public</a:t>
            </a:r>
            <a:r>
              <a:rPr lang="es-BO" altLang="es-BO" sz="11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100" dirty="0" err="1">
                <a:solidFill>
                  <a:srgbClr val="CC7832"/>
                </a:solidFill>
                <a:latin typeface="Consolas" panose="020B0609020204030204" pitchFamily="49" charset="0"/>
              </a:rPr>
              <a:t>void</a:t>
            </a:r>
            <a:r>
              <a:rPr lang="es-BO" altLang="es-BO" sz="11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100" dirty="0" err="1">
                <a:solidFill>
                  <a:srgbClr val="FFC66D"/>
                </a:solidFill>
                <a:latin typeface="Consolas" panose="020B0609020204030204" pitchFamily="49" charset="0"/>
              </a:rPr>
              <a:t>onClick</a:t>
            </a:r>
            <a:r>
              <a:rPr lang="es-BO" altLang="es-BO" sz="1100" dirty="0">
                <a:solidFill>
                  <a:srgbClr val="A9B7C6"/>
                </a:solidFill>
                <a:latin typeface="Consolas" panose="020B0609020204030204" pitchFamily="49" charset="0"/>
              </a:rPr>
              <a:t>(View v) { </a:t>
            </a:r>
            <a:r>
              <a:rPr lang="es-BO" altLang="es-BO" sz="1100" dirty="0" err="1">
                <a:solidFill>
                  <a:srgbClr val="A9B7C6"/>
                </a:solidFill>
                <a:latin typeface="Consolas" panose="020B0609020204030204" pitchFamily="49" charset="0"/>
              </a:rPr>
              <a:t>Toast.</a:t>
            </a:r>
            <a:r>
              <a:rPr lang="es-BO" altLang="es-BO" sz="1100" i="1" dirty="0" err="1">
                <a:solidFill>
                  <a:srgbClr val="A9B7C6"/>
                </a:solidFill>
                <a:latin typeface="Consolas" panose="020B0609020204030204" pitchFamily="49" charset="0"/>
              </a:rPr>
              <a:t>makeText</a:t>
            </a:r>
            <a:r>
              <a:rPr lang="es-BO" altLang="es-BO" sz="11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es-BO" altLang="es-BO" sz="1100" dirty="0" err="1">
                <a:solidFill>
                  <a:srgbClr val="9876AA"/>
                </a:solidFill>
                <a:latin typeface="Consolas" panose="020B0609020204030204" pitchFamily="49" charset="0"/>
              </a:rPr>
              <a:t>context</a:t>
            </a:r>
            <a:r>
              <a:rPr lang="es-BO" altLang="es-BO" sz="1100" dirty="0">
                <a:solidFill>
                  <a:srgbClr val="CC7832"/>
                </a:solidFill>
                <a:latin typeface="Consolas" panose="020B0609020204030204" pitchFamily="49" charset="0"/>
              </a:rPr>
              <a:t>,</a:t>
            </a:r>
            <a:r>
              <a:rPr lang="es-BO" altLang="es-BO" sz="1100" dirty="0">
                <a:solidFill>
                  <a:srgbClr val="6A8759"/>
                </a:solidFill>
                <a:latin typeface="Consolas" panose="020B0609020204030204" pitchFamily="49" charset="0"/>
              </a:rPr>
              <a:t>"play </a:t>
            </a:r>
            <a:r>
              <a:rPr lang="es-BO" altLang="es-BO" sz="1100" dirty="0" err="1">
                <a:solidFill>
                  <a:srgbClr val="6A8759"/>
                </a:solidFill>
                <a:latin typeface="Consolas" panose="020B0609020204030204" pitchFamily="49" charset="0"/>
              </a:rPr>
              <a:t>music</a:t>
            </a:r>
            <a:r>
              <a:rPr lang="es-BO" altLang="es-BO" sz="11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es-BO" altLang="es-BO" sz="1100" dirty="0">
                <a:solidFill>
                  <a:srgbClr val="CC7832"/>
                </a:solidFill>
                <a:latin typeface="Consolas" panose="020B0609020204030204" pitchFamily="49" charset="0"/>
              </a:rPr>
              <a:t>,</a:t>
            </a:r>
            <a:r>
              <a:rPr lang="es-BO" altLang="es-BO" sz="1100" dirty="0" err="1">
                <a:solidFill>
                  <a:srgbClr val="A9B7C6"/>
                </a:solidFill>
                <a:latin typeface="Consolas" panose="020B0609020204030204" pitchFamily="49" charset="0"/>
              </a:rPr>
              <a:t>Toast.</a:t>
            </a:r>
            <a:r>
              <a:rPr lang="es-BO" altLang="es-BO" sz="1100" i="1" dirty="0" err="1">
                <a:solidFill>
                  <a:srgbClr val="9876AA"/>
                </a:solidFill>
                <a:latin typeface="Consolas" panose="020B0609020204030204" pitchFamily="49" charset="0"/>
              </a:rPr>
              <a:t>LENGTH_SHORT</a:t>
            </a:r>
            <a:r>
              <a:rPr lang="es-BO" altLang="es-BO" sz="1100" dirty="0">
                <a:solidFill>
                  <a:srgbClr val="A9B7C6"/>
                </a:solidFill>
                <a:latin typeface="Consolas" panose="020B0609020204030204" pitchFamily="49" charset="0"/>
              </a:rPr>
              <a:t>).show</a:t>
            </a:r>
            <a:r>
              <a:rPr lang="es-BO" altLang="es-BO" sz="11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()</a:t>
            </a:r>
            <a:r>
              <a:rPr lang="es-BO" altLang="es-BO" sz="1100" dirty="0" smtClean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r>
              <a:rPr lang="es-BO" altLang="es-BO" sz="11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} </a:t>
            </a:r>
            <a:r>
              <a:rPr lang="es-BO" altLang="es-BO" sz="1100" dirty="0">
                <a:solidFill>
                  <a:srgbClr val="A9B7C6"/>
                </a:solidFill>
                <a:latin typeface="Consolas" panose="020B0609020204030204" pitchFamily="49" charset="0"/>
              </a:rPr>
              <a:t>})</a:t>
            </a:r>
            <a:r>
              <a:rPr lang="es-BO" altLang="es-BO" sz="11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es-BO" altLang="es-BO" sz="11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s-BO" altLang="es-BO" sz="1100" dirty="0">
                <a:solidFill>
                  <a:srgbClr val="CC7832"/>
                </a:solidFill>
                <a:latin typeface="Consolas" panose="020B0609020204030204" pitchFamily="49" charset="0"/>
              </a:rPr>
              <a:t>        </a:t>
            </a:r>
            <a:br>
              <a:rPr lang="es-BO" altLang="es-BO" sz="11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s-BO" altLang="es-BO" sz="1100" dirty="0">
                <a:solidFill>
                  <a:srgbClr val="CC7832"/>
                </a:solidFill>
                <a:latin typeface="Consolas" panose="020B0609020204030204" pitchFamily="49" charset="0"/>
              </a:rPr>
              <a:t>        </a:t>
            </a:r>
            <a:r>
              <a:rPr lang="es-BO" altLang="es-BO" sz="1100" dirty="0">
                <a:solidFill>
                  <a:srgbClr val="A9B7C6"/>
                </a:solidFill>
                <a:latin typeface="Consolas" panose="020B0609020204030204" pitchFamily="49" charset="0"/>
              </a:rPr>
              <a:t>holder.getCircleImage2().</a:t>
            </a:r>
            <a:r>
              <a:rPr lang="es-BO" altLang="es-BO" sz="1100" dirty="0" err="1">
                <a:solidFill>
                  <a:srgbClr val="A9B7C6"/>
                </a:solidFill>
                <a:latin typeface="Consolas" panose="020B0609020204030204" pitchFamily="49" charset="0"/>
              </a:rPr>
              <a:t>setOnClickListener</a:t>
            </a:r>
            <a:r>
              <a:rPr lang="es-BO" altLang="es-BO" sz="11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es-BO" altLang="es-BO" sz="1100" dirty="0">
                <a:solidFill>
                  <a:srgbClr val="CC7832"/>
                </a:solidFill>
                <a:latin typeface="Consolas" panose="020B0609020204030204" pitchFamily="49" charset="0"/>
              </a:rPr>
              <a:t>new </a:t>
            </a:r>
            <a:r>
              <a:rPr lang="es-BO" altLang="es-BO" sz="1100" dirty="0" err="1">
                <a:solidFill>
                  <a:srgbClr val="A9B7C6"/>
                </a:solidFill>
                <a:latin typeface="Consolas" panose="020B0609020204030204" pitchFamily="49" charset="0"/>
              </a:rPr>
              <a:t>View.OnClickListener</a:t>
            </a:r>
            <a:r>
              <a:rPr lang="es-BO" altLang="es-BO" sz="1100" dirty="0">
                <a:solidFill>
                  <a:srgbClr val="A9B7C6"/>
                </a:solidFill>
                <a:latin typeface="Consolas" panose="020B0609020204030204" pitchFamily="49" charset="0"/>
              </a:rPr>
              <a:t>() {</a:t>
            </a:r>
            <a:br>
              <a:rPr lang="es-BO" altLang="es-BO" sz="11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s-BO" altLang="es-BO" sz="1100" dirty="0">
                <a:solidFill>
                  <a:srgbClr val="A9B7C6"/>
                </a:solidFill>
                <a:latin typeface="Consolas" panose="020B0609020204030204" pitchFamily="49" charset="0"/>
              </a:rPr>
              <a:t>            </a:t>
            </a:r>
            <a:r>
              <a:rPr lang="es-BO" altLang="es-BO" sz="1100" dirty="0">
                <a:solidFill>
                  <a:srgbClr val="BBB529"/>
                </a:solidFill>
                <a:latin typeface="Consolas" panose="020B0609020204030204" pitchFamily="49" charset="0"/>
              </a:rPr>
              <a:t>@</a:t>
            </a:r>
            <a:r>
              <a:rPr lang="es-BO" altLang="es-BO" sz="1100" dirty="0" err="1">
                <a:solidFill>
                  <a:srgbClr val="BBB529"/>
                </a:solidFill>
                <a:latin typeface="Consolas" panose="020B0609020204030204" pitchFamily="49" charset="0"/>
              </a:rPr>
              <a:t>Override</a:t>
            </a:r>
            <a:r>
              <a:rPr lang="es-BO" altLang="es-BO" sz="1100" dirty="0">
                <a:solidFill>
                  <a:srgbClr val="BBB529"/>
                </a:solidFill>
                <a:latin typeface="Consolas" panose="020B0609020204030204" pitchFamily="49" charset="0"/>
              </a:rPr>
              <a:t/>
            </a:r>
            <a:br>
              <a:rPr lang="es-BO" altLang="es-BO" sz="1100" dirty="0">
                <a:solidFill>
                  <a:srgbClr val="BBB529"/>
                </a:solidFill>
                <a:latin typeface="Consolas" panose="020B0609020204030204" pitchFamily="49" charset="0"/>
              </a:rPr>
            </a:br>
            <a:r>
              <a:rPr lang="es-BO" altLang="es-BO" sz="1100" dirty="0">
                <a:solidFill>
                  <a:srgbClr val="BBB529"/>
                </a:solidFill>
                <a:latin typeface="Consolas" panose="020B0609020204030204" pitchFamily="49" charset="0"/>
              </a:rPr>
              <a:t>            </a:t>
            </a:r>
            <a:r>
              <a:rPr lang="es-BO" altLang="es-BO" sz="1100" dirty="0" err="1">
                <a:solidFill>
                  <a:srgbClr val="CC7832"/>
                </a:solidFill>
                <a:latin typeface="Consolas" panose="020B0609020204030204" pitchFamily="49" charset="0"/>
              </a:rPr>
              <a:t>public</a:t>
            </a:r>
            <a:r>
              <a:rPr lang="es-BO" altLang="es-BO" sz="11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100" dirty="0" err="1">
                <a:solidFill>
                  <a:srgbClr val="CC7832"/>
                </a:solidFill>
                <a:latin typeface="Consolas" panose="020B0609020204030204" pitchFamily="49" charset="0"/>
              </a:rPr>
              <a:t>void</a:t>
            </a:r>
            <a:r>
              <a:rPr lang="es-BO" altLang="es-BO" sz="11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100" dirty="0" err="1">
                <a:solidFill>
                  <a:srgbClr val="FFC66D"/>
                </a:solidFill>
                <a:latin typeface="Consolas" panose="020B0609020204030204" pitchFamily="49" charset="0"/>
              </a:rPr>
              <a:t>onClick</a:t>
            </a:r>
            <a:r>
              <a:rPr lang="es-BO" altLang="es-BO" sz="1100" dirty="0">
                <a:solidFill>
                  <a:srgbClr val="A9B7C6"/>
                </a:solidFill>
                <a:latin typeface="Consolas" panose="020B0609020204030204" pitchFamily="49" charset="0"/>
              </a:rPr>
              <a:t>(View v) { </a:t>
            </a:r>
            <a:r>
              <a:rPr lang="es-BO" altLang="es-BO" sz="1100" dirty="0" err="1">
                <a:solidFill>
                  <a:srgbClr val="A9B7C6"/>
                </a:solidFill>
                <a:latin typeface="Consolas" panose="020B0609020204030204" pitchFamily="49" charset="0"/>
              </a:rPr>
              <a:t>Toast.</a:t>
            </a:r>
            <a:r>
              <a:rPr lang="es-BO" altLang="es-BO" sz="1100" i="1" dirty="0" err="1">
                <a:solidFill>
                  <a:srgbClr val="A9B7C6"/>
                </a:solidFill>
                <a:latin typeface="Consolas" panose="020B0609020204030204" pitchFamily="49" charset="0"/>
              </a:rPr>
              <a:t>makeText</a:t>
            </a:r>
            <a:r>
              <a:rPr lang="es-BO" altLang="es-BO" sz="11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es-BO" altLang="es-BO" sz="1100" dirty="0" err="1">
                <a:solidFill>
                  <a:srgbClr val="9876AA"/>
                </a:solidFill>
                <a:latin typeface="Consolas" panose="020B0609020204030204" pitchFamily="49" charset="0"/>
              </a:rPr>
              <a:t>context</a:t>
            </a:r>
            <a:r>
              <a:rPr lang="es-BO" altLang="es-BO" sz="1100" dirty="0">
                <a:solidFill>
                  <a:srgbClr val="CC7832"/>
                </a:solidFill>
                <a:latin typeface="Consolas" panose="020B0609020204030204" pitchFamily="49" charset="0"/>
              </a:rPr>
              <a:t>,</a:t>
            </a:r>
            <a:r>
              <a:rPr lang="es-BO" altLang="es-BO" sz="1100" dirty="0">
                <a:solidFill>
                  <a:srgbClr val="6A8759"/>
                </a:solidFill>
                <a:latin typeface="Consolas" panose="020B0609020204030204" pitchFamily="49" charset="0"/>
              </a:rPr>
              <a:t>"pause </a:t>
            </a:r>
            <a:r>
              <a:rPr lang="es-BO" altLang="es-BO" sz="1100" dirty="0" err="1">
                <a:solidFill>
                  <a:srgbClr val="6A8759"/>
                </a:solidFill>
                <a:latin typeface="Consolas" panose="020B0609020204030204" pitchFamily="49" charset="0"/>
              </a:rPr>
              <a:t>music</a:t>
            </a:r>
            <a:r>
              <a:rPr lang="es-BO" altLang="es-BO" sz="11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es-BO" altLang="es-BO" sz="1100" dirty="0">
                <a:solidFill>
                  <a:srgbClr val="CC7832"/>
                </a:solidFill>
                <a:latin typeface="Consolas" panose="020B0609020204030204" pitchFamily="49" charset="0"/>
              </a:rPr>
              <a:t>,</a:t>
            </a:r>
            <a:r>
              <a:rPr lang="es-BO" altLang="es-BO" sz="1100" dirty="0" err="1">
                <a:solidFill>
                  <a:srgbClr val="A9B7C6"/>
                </a:solidFill>
                <a:latin typeface="Consolas" panose="020B0609020204030204" pitchFamily="49" charset="0"/>
              </a:rPr>
              <a:t>Toast.</a:t>
            </a:r>
            <a:r>
              <a:rPr lang="es-BO" altLang="es-BO" sz="1100" i="1" dirty="0" err="1">
                <a:solidFill>
                  <a:srgbClr val="9876AA"/>
                </a:solidFill>
                <a:latin typeface="Consolas" panose="020B0609020204030204" pitchFamily="49" charset="0"/>
              </a:rPr>
              <a:t>LENGTH_SHORT</a:t>
            </a:r>
            <a:r>
              <a:rPr lang="es-BO" altLang="es-BO" sz="1100" dirty="0">
                <a:solidFill>
                  <a:srgbClr val="A9B7C6"/>
                </a:solidFill>
                <a:latin typeface="Consolas" panose="020B0609020204030204" pitchFamily="49" charset="0"/>
              </a:rPr>
              <a:t>).show</a:t>
            </a:r>
            <a:r>
              <a:rPr lang="es-BO" altLang="es-BO" sz="11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()</a:t>
            </a:r>
            <a:r>
              <a:rPr lang="es-BO" altLang="es-BO" sz="1100" dirty="0" smtClean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r>
              <a:rPr lang="es-BO" altLang="es-BO" sz="11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} </a:t>
            </a:r>
            <a:r>
              <a:rPr lang="es-BO" altLang="es-BO" sz="1100" dirty="0">
                <a:solidFill>
                  <a:srgbClr val="A9B7C6"/>
                </a:solidFill>
                <a:latin typeface="Consolas" panose="020B0609020204030204" pitchFamily="49" charset="0"/>
              </a:rPr>
              <a:t>})</a:t>
            </a:r>
            <a:r>
              <a:rPr lang="es-BO" altLang="es-BO" sz="11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es-BO" altLang="es-BO" sz="11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s-BO" altLang="es-BO" sz="1100" dirty="0">
                <a:solidFill>
                  <a:srgbClr val="CC7832"/>
                </a:solidFill>
                <a:latin typeface="Consolas" panose="020B0609020204030204" pitchFamily="49" charset="0"/>
              </a:rPr>
              <a:t>        </a:t>
            </a:r>
            <a:br>
              <a:rPr lang="es-BO" altLang="es-BO" sz="11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s-BO" altLang="es-BO" sz="1100" dirty="0">
                <a:solidFill>
                  <a:srgbClr val="CC7832"/>
                </a:solidFill>
                <a:latin typeface="Consolas" panose="020B0609020204030204" pitchFamily="49" charset="0"/>
              </a:rPr>
              <a:t>        </a:t>
            </a:r>
            <a:r>
              <a:rPr lang="es-BO" altLang="es-BO" sz="1100" dirty="0">
                <a:solidFill>
                  <a:srgbClr val="A9B7C6"/>
                </a:solidFill>
                <a:latin typeface="Consolas" panose="020B0609020204030204" pitchFamily="49" charset="0"/>
              </a:rPr>
              <a:t>holder.getCircleImage3().</a:t>
            </a:r>
            <a:r>
              <a:rPr lang="es-BO" altLang="es-BO" sz="1100" dirty="0" err="1">
                <a:solidFill>
                  <a:srgbClr val="A9B7C6"/>
                </a:solidFill>
                <a:latin typeface="Consolas" panose="020B0609020204030204" pitchFamily="49" charset="0"/>
              </a:rPr>
              <a:t>setOnClickListener</a:t>
            </a:r>
            <a:r>
              <a:rPr lang="es-BO" altLang="es-BO" sz="11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es-BO" altLang="es-BO" sz="1100" dirty="0">
                <a:solidFill>
                  <a:srgbClr val="CC7832"/>
                </a:solidFill>
                <a:latin typeface="Consolas" panose="020B0609020204030204" pitchFamily="49" charset="0"/>
              </a:rPr>
              <a:t>new </a:t>
            </a:r>
            <a:r>
              <a:rPr lang="es-BO" altLang="es-BO" sz="1100" dirty="0" err="1">
                <a:solidFill>
                  <a:srgbClr val="A9B7C6"/>
                </a:solidFill>
                <a:latin typeface="Consolas" panose="020B0609020204030204" pitchFamily="49" charset="0"/>
              </a:rPr>
              <a:t>View.OnClickListener</a:t>
            </a:r>
            <a:r>
              <a:rPr lang="es-BO" altLang="es-BO" sz="1100" dirty="0">
                <a:solidFill>
                  <a:srgbClr val="A9B7C6"/>
                </a:solidFill>
                <a:latin typeface="Consolas" panose="020B0609020204030204" pitchFamily="49" charset="0"/>
              </a:rPr>
              <a:t>() {</a:t>
            </a:r>
            <a:br>
              <a:rPr lang="es-BO" altLang="es-BO" sz="11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s-BO" altLang="es-BO" sz="1100" dirty="0">
                <a:solidFill>
                  <a:srgbClr val="A9B7C6"/>
                </a:solidFill>
                <a:latin typeface="Consolas" panose="020B0609020204030204" pitchFamily="49" charset="0"/>
              </a:rPr>
              <a:t>            </a:t>
            </a:r>
            <a:r>
              <a:rPr lang="es-BO" altLang="es-BO" sz="1100" dirty="0">
                <a:solidFill>
                  <a:srgbClr val="BBB529"/>
                </a:solidFill>
                <a:latin typeface="Consolas" panose="020B0609020204030204" pitchFamily="49" charset="0"/>
              </a:rPr>
              <a:t>@</a:t>
            </a:r>
            <a:r>
              <a:rPr lang="es-BO" altLang="es-BO" sz="1100" dirty="0" err="1">
                <a:solidFill>
                  <a:srgbClr val="BBB529"/>
                </a:solidFill>
                <a:latin typeface="Consolas" panose="020B0609020204030204" pitchFamily="49" charset="0"/>
              </a:rPr>
              <a:t>Override</a:t>
            </a:r>
            <a:r>
              <a:rPr lang="es-BO" altLang="es-BO" sz="1100" dirty="0">
                <a:solidFill>
                  <a:srgbClr val="BBB529"/>
                </a:solidFill>
                <a:latin typeface="Consolas" panose="020B0609020204030204" pitchFamily="49" charset="0"/>
              </a:rPr>
              <a:t/>
            </a:r>
            <a:br>
              <a:rPr lang="es-BO" altLang="es-BO" sz="1100" dirty="0">
                <a:solidFill>
                  <a:srgbClr val="BBB529"/>
                </a:solidFill>
                <a:latin typeface="Consolas" panose="020B0609020204030204" pitchFamily="49" charset="0"/>
              </a:rPr>
            </a:br>
            <a:r>
              <a:rPr lang="es-BO" altLang="es-BO" sz="1100" dirty="0">
                <a:solidFill>
                  <a:srgbClr val="BBB529"/>
                </a:solidFill>
                <a:latin typeface="Consolas" panose="020B0609020204030204" pitchFamily="49" charset="0"/>
              </a:rPr>
              <a:t>            </a:t>
            </a:r>
            <a:r>
              <a:rPr lang="es-BO" altLang="es-BO" sz="1100" dirty="0" err="1">
                <a:solidFill>
                  <a:srgbClr val="CC7832"/>
                </a:solidFill>
                <a:latin typeface="Consolas" panose="020B0609020204030204" pitchFamily="49" charset="0"/>
              </a:rPr>
              <a:t>public</a:t>
            </a:r>
            <a:r>
              <a:rPr lang="es-BO" altLang="es-BO" sz="11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100" dirty="0" err="1">
                <a:solidFill>
                  <a:srgbClr val="CC7832"/>
                </a:solidFill>
                <a:latin typeface="Consolas" panose="020B0609020204030204" pitchFamily="49" charset="0"/>
              </a:rPr>
              <a:t>void</a:t>
            </a:r>
            <a:r>
              <a:rPr lang="es-BO" altLang="es-BO" sz="11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100" dirty="0" err="1">
                <a:solidFill>
                  <a:srgbClr val="FFC66D"/>
                </a:solidFill>
                <a:latin typeface="Consolas" panose="020B0609020204030204" pitchFamily="49" charset="0"/>
              </a:rPr>
              <a:t>onClick</a:t>
            </a:r>
            <a:r>
              <a:rPr lang="es-BO" altLang="es-BO" sz="1100" dirty="0">
                <a:solidFill>
                  <a:srgbClr val="A9B7C6"/>
                </a:solidFill>
                <a:latin typeface="Consolas" panose="020B0609020204030204" pitchFamily="49" charset="0"/>
              </a:rPr>
              <a:t>(View v) {    </a:t>
            </a:r>
            <a:r>
              <a:rPr lang="es-BO" altLang="es-BO" sz="1100" dirty="0" err="1">
                <a:solidFill>
                  <a:srgbClr val="A9B7C6"/>
                </a:solidFill>
                <a:latin typeface="Consolas" panose="020B0609020204030204" pitchFamily="49" charset="0"/>
              </a:rPr>
              <a:t>Toast.</a:t>
            </a:r>
            <a:r>
              <a:rPr lang="es-BO" altLang="es-BO" sz="1100" i="1" dirty="0" err="1">
                <a:solidFill>
                  <a:srgbClr val="A9B7C6"/>
                </a:solidFill>
                <a:latin typeface="Consolas" panose="020B0609020204030204" pitchFamily="49" charset="0"/>
              </a:rPr>
              <a:t>makeText</a:t>
            </a:r>
            <a:r>
              <a:rPr lang="es-BO" altLang="es-BO" sz="11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es-BO" altLang="es-BO" sz="1100" dirty="0" err="1">
                <a:solidFill>
                  <a:srgbClr val="9876AA"/>
                </a:solidFill>
                <a:latin typeface="Consolas" panose="020B0609020204030204" pitchFamily="49" charset="0"/>
              </a:rPr>
              <a:t>context</a:t>
            </a:r>
            <a:r>
              <a:rPr lang="es-BO" altLang="es-BO" sz="1100" dirty="0">
                <a:solidFill>
                  <a:srgbClr val="CC7832"/>
                </a:solidFill>
                <a:latin typeface="Consolas" panose="020B0609020204030204" pitchFamily="49" charset="0"/>
              </a:rPr>
              <a:t>,</a:t>
            </a:r>
            <a:r>
              <a:rPr lang="es-BO" altLang="es-BO" sz="1100" dirty="0">
                <a:solidFill>
                  <a:srgbClr val="6A8759"/>
                </a:solidFill>
                <a:latin typeface="Consolas" panose="020B0609020204030204" pitchFamily="49" charset="0"/>
              </a:rPr>
              <a:t>"stop </a:t>
            </a:r>
            <a:r>
              <a:rPr lang="es-BO" altLang="es-BO" sz="1100" dirty="0" err="1">
                <a:solidFill>
                  <a:srgbClr val="6A8759"/>
                </a:solidFill>
                <a:latin typeface="Consolas" panose="020B0609020204030204" pitchFamily="49" charset="0"/>
              </a:rPr>
              <a:t>music</a:t>
            </a:r>
            <a:r>
              <a:rPr lang="es-BO" altLang="es-BO" sz="11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es-BO" altLang="es-BO" sz="1100" dirty="0">
                <a:solidFill>
                  <a:srgbClr val="CC7832"/>
                </a:solidFill>
                <a:latin typeface="Consolas" panose="020B0609020204030204" pitchFamily="49" charset="0"/>
              </a:rPr>
              <a:t>,</a:t>
            </a:r>
            <a:r>
              <a:rPr lang="es-BO" altLang="es-BO" sz="1100" dirty="0" err="1">
                <a:solidFill>
                  <a:srgbClr val="A9B7C6"/>
                </a:solidFill>
                <a:latin typeface="Consolas" panose="020B0609020204030204" pitchFamily="49" charset="0"/>
              </a:rPr>
              <a:t>Toast.</a:t>
            </a:r>
            <a:r>
              <a:rPr lang="es-BO" altLang="es-BO" sz="1100" i="1" dirty="0" err="1">
                <a:solidFill>
                  <a:srgbClr val="9876AA"/>
                </a:solidFill>
                <a:latin typeface="Consolas" panose="020B0609020204030204" pitchFamily="49" charset="0"/>
              </a:rPr>
              <a:t>LENGTH_SHORT</a:t>
            </a:r>
            <a:r>
              <a:rPr lang="es-BO" altLang="es-BO" sz="1100" dirty="0">
                <a:solidFill>
                  <a:srgbClr val="A9B7C6"/>
                </a:solidFill>
                <a:latin typeface="Consolas" panose="020B0609020204030204" pitchFamily="49" charset="0"/>
              </a:rPr>
              <a:t>).show</a:t>
            </a:r>
            <a:r>
              <a:rPr lang="es-BO" altLang="es-BO" sz="11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()</a:t>
            </a:r>
            <a:r>
              <a:rPr lang="es-BO" altLang="es-BO" sz="1100" dirty="0" smtClean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r>
              <a:rPr lang="es-BO" altLang="es-BO" sz="11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}})</a:t>
            </a:r>
            <a:r>
              <a:rPr lang="es-BO" altLang="es-BO" sz="1100" dirty="0" smtClean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r>
              <a:rPr lang="es-BO" altLang="es-BO" sz="1100" dirty="0">
                <a:solidFill>
                  <a:srgbClr val="CC7832"/>
                </a:solidFill>
                <a:latin typeface="Consolas" panose="020B0609020204030204" pitchFamily="49" charset="0"/>
              </a:rPr>
              <a:t/>
            </a:r>
            <a:br>
              <a:rPr lang="es-BO" altLang="es-BO" sz="11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s-BO" altLang="es-BO" sz="1100" dirty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lang="es-BO" altLang="es-BO" sz="1100" dirty="0">
                <a:solidFill>
                  <a:srgbClr val="A9B7C6"/>
                </a:solidFill>
                <a:latin typeface="Consolas" panose="020B0609020204030204" pitchFamily="49" charset="0"/>
              </a:rPr>
              <a:t>}  </a:t>
            </a:r>
            <a:r>
              <a:rPr lang="es-BO" altLang="es-BO" sz="1100" dirty="0">
                <a:solidFill>
                  <a:srgbClr val="BBB529"/>
                </a:solidFill>
                <a:latin typeface="Consolas" panose="020B0609020204030204" pitchFamily="49" charset="0"/>
              </a:rPr>
              <a:t>@</a:t>
            </a:r>
            <a:r>
              <a:rPr lang="es-BO" altLang="es-BO" sz="1100" dirty="0" err="1">
                <a:solidFill>
                  <a:srgbClr val="BBB529"/>
                </a:solidFill>
                <a:latin typeface="Consolas" panose="020B0609020204030204" pitchFamily="49" charset="0"/>
              </a:rPr>
              <a:t>Override</a:t>
            </a:r>
            <a:r>
              <a:rPr lang="es-BO" altLang="es-BO" sz="1100" dirty="0">
                <a:solidFill>
                  <a:srgbClr val="BBB529"/>
                </a:solidFill>
                <a:latin typeface="Consolas" panose="020B0609020204030204" pitchFamily="49" charset="0"/>
              </a:rPr>
              <a:t/>
            </a:r>
            <a:br>
              <a:rPr lang="es-BO" altLang="es-BO" sz="1100" dirty="0">
                <a:solidFill>
                  <a:srgbClr val="BBB529"/>
                </a:solidFill>
                <a:latin typeface="Consolas" panose="020B0609020204030204" pitchFamily="49" charset="0"/>
              </a:rPr>
            </a:br>
            <a:r>
              <a:rPr lang="es-BO" altLang="es-BO" sz="1100" dirty="0">
                <a:solidFill>
                  <a:srgbClr val="BBB529"/>
                </a:solidFill>
                <a:latin typeface="Consolas" panose="020B0609020204030204" pitchFamily="49" charset="0"/>
              </a:rPr>
              <a:t>    </a:t>
            </a:r>
            <a:r>
              <a:rPr lang="es-BO" altLang="es-BO" sz="1100" dirty="0" err="1">
                <a:solidFill>
                  <a:srgbClr val="CC7832"/>
                </a:solidFill>
                <a:latin typeface="Consolas" panose="020B0609020204030204" pitchFamily="49" charset="0"/>
              </a:rPr>
              <a:t>public</a:t>
            </a:r>
            <a:r>
              <a:rPr lang="es-BO" altLang="es-BO" sz="11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100" dirty="0" err="1">
                <a:solidFill>
                  <a:srgbClr val="CC7832"/>
                </a:solidFill>
                <a:latin typeface="Consolas" panose="020B0609020204030204" pitchFamily="49" charset="0"/>
              </a:rPr>
              <a:t>int</a:t>
            </a:r>
            <a:r>
              <a:rPr lang="es-BO" altLang="es-BO" sz="11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100" dirty="0" err="1">
                <a:solidFill>
                  <a:srgbClr val="FFC66D"/>
                </a:solidFill>
                <a:latin typeface="Consolas" panose="020B0609020204030204" pitchFamily="49" charset="0"/>
              </a:rPr>
              <a:t>getItemCount</a:t>
            </a:r>
            <a:r>
              <a:rPr lang="es-BO" altLang="es-BO" sz="1100" dirty="0">
                <a:solidFill>
                  <a:srgbClr val="A9B7C6"/>
                </a:solidFill>
                <a:latin typeface="Consolas" panose="020B0609020204030204" pitchFamily="49" charset="0"/>
              </a:rPr>
              <a:t>() {     </a:t>
            </a:r>
            <a:r>
              <a:rPr lang="es-BO" altLang="es-BO" sz="1100" dirty="0" err="1">
                <a:solidFill>
                  <a:srgbClr val="CC7832"/>
                </a:solidFill>
                <a:latin typeface="Consolas" panose="020B0609020204030204" pitchFamily="49" charset="0"/>
              </a:rPr>
              <a:t>return</a:t>
            </a:r>
            <a:r>
              <a:rPr lang="es-BO" altLang="es-BO" sz="11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100" dirty="0" err="1">
                <a:solidFill>
                  <a:srgbClr val="9876AA"/>
                </a:solidFill>
                <a:latin typeface="Consolas" panose="020B0609020204030204" pitchFamily="49" charset="0"/>
              </a:rPr>
              <a:t>imageNames</a:t>
            </a:r>
            <a:r>
              <a:rPr lang="es-BO" altLang="es-BO" sz="1100" dirty="0" err="1">
                <a:solidFill>
                  <a:srgbClr val="A9B7C6"/>
                </a:solidFill>
                <a:latin typeface="Consolas" panose="020B0609020204030204" pitchFamily="49" charset="0"/>
              </a:rPr>
              <a:t>.size</a:t>
            </a:r>
            <a:r>
              <a:rPr lang="es-BO" altLang="es-BO" sz="1100" dirty="0">
                <a:solidFill>
                  <a:srgbClr val="A9B7C6"/>
                </a:solidFill>
                <a:latin typeface="Consolas" panose="020B0609020204030204" pitchFamily="49" charset="0"/>
              </a:rPr>
              <a:t>()</a:t>
            </a:r>
            <a:r>
              <a:rPr lang="es-BO" altLang="es-BO" sz="1100" dirty="0">
                <a:solidFill>
                  <a:srgbClr val="CC7832"/>
                </a:solidFill>
                <a:latin typeface="Consolas" panose="020B0609020204030204" pitchFamily="49" charset="0"/>
              </a:rPr>
              <a:t>;   </a:t>
            </a:r>
            <a:r>
              <a:rPr lang="es-BO" altLang="es-BO" sz="1100" dirty="0">
                <a:solidFill>
                  <a:srgbClr val="A9B7C6"/>
                </a:solidFill>
                <a:latin typeface="Consolas" panose="020B0609020204030204" pitchFamily="49" charset="0"/>
              </a:rPr>
              <a:t>}</a:t>
            </a:r>
            <a:endParaRPr lang="es-BO" sz="1100" dirty="0"/>
          </a:p>
          <a:p>
            <a:endParaRPr lang="es-BO" sz="1100" dirty="0"/>
          </a:p>
        </p:txBody>
      </p:sp>
      <p:sp>
        <p:nvSpPr>
          <p:cNvPr id="3" name="CuadroTexto 2"/>
          <p:cNvSpPr txBox="1"/>
          <p:nvPr/>
        </p:nvSpPr>
        <p:spPr>
          <a:xfrm>
            <a:off x="10042979" y="4761364"/>
            <a:ext cx="21490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Para </a:t>
            </a:r>
            <a:r>
              <a:rPr lang="en-US" dirty="0" err="1" smtClean="0"/>
              <a:t>enviar</a:t>
            </a:r>
            <a:r>
              <a:rPr lang="en-US" dirty="0" smtClean="0"/>
              <a:t> </a:t>
            </a:r>
            <a:r>
              <a:rPr lang="en-US" dirty="0" err="1" smtClean="0"/>
              <a:t>mensajes</a:t>
            </a:r>
            <a:r>
              <a:rPr lang="en-US" dirty="0" smtClean="0"/>
              <a:t> al </a:t>
            </a:r>
            <a:r>
              <a:rPr lang="en-US" dirty="0" err="1" smtClean="0"/>
              <a:t>hacer</a:t>
            </a:r>
            <a:r>
              <a:rPr lang="en-US" dirty="0" smtClean="0"/>
              <a:t> click</a:t>
            </a:r>
            <a:endParaRPr lang="es-BO" dirty="0"/>
          </a:p>
        </p:txBody>
      </p:sp>
      <p:sp>
        <p:nvSpPr>
          <p:cNvPr id="4" name="Cerrar llave 3"/>
          <p:cNvSpPr/>
          <p:nvPr/>
        </p:nvSpPr>
        <p:spPr>
          <a:xfrm>
            <a:off x="7112000" y="4368800"/>
            <a:ext cx="5283200" cy="2257972"/>
          </a:xfrm>
          <a:prstGeom prst="rightBrac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8562197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215777" y="800100"/>
            <a:ext cx="11382623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O" altLang="es-BO" sz="1200" dirty="0" err="1">
                <a:solidFill>
                  <a:srgbClr val="CC7832"/>
                </a:solidFill>
                <a:latin typeface="Consolas" panose="020B0609020204030204" pitchFamily="49" charset="0"/>
              </a:rPr>
              <a:t>public</a:t>
            </a: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200" dirty="0" err="1">
                <a:solidFill>
                  <a:srgbClr val="CC7832"/>
                </a:solidFill>
                <a:latin typeface="Consolas" panose="020B0609020204030204" pitchFamily="49" charset="0"/>
              </a:rPr>
              <a:t>class</a:t>
            </a: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PLAY1_P </a:t>
            </a:r>
            <a:r>
              <a:rPr lang="es-BO" altLang="es-BO" sz="1200" dirty="0" err="1">
                <a:solidFill>
                  <a:srgbClr val="CC7832"/>
                </a:solidFill>
                <a:latin typeface="Consolas" panose="020B0609020204030204" pitchFamily="49" charset="0"/>
              </a:rPr>
              <a:t>extends</a:t>
            </a: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AppCompatActivity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 {</a:t>
            </a:r>
            <a:b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    </a:t>
            </a:r>
            <a:r>
              <a:rPr lang="es-BO" altLang="es-BO" sz="1200" dirty="0" err="1">
                <a:solidFill>
                  <a:srgbClr val="CC7832"/>
                </a:solidFill>
                <a:latin typeface="Consolas" panose="020B0609020204030204" pitchFamily="49" charset="0"/>
              </a:rPr>
              <a:t>private</a:t>
            </a: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RecyclerView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200" dirty="0">
                <a:solidFill>
                  <a:srgbClr val="9876AA"/>
                </a:solidFill>
                <a:latin typeface="Consolas" panose="020B0609020204030204" pitchFamily="49" charset="0"/>
              </a:rPr>
              <a:t>recyclerView1</a:t>
            </a: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,</a:t>
            </a:r>
            <a:r>
              <a:rPr lang="es-BO" altLang="es-BO" sz="1200" dirty="0">
                <a:solidFill>
                  <a:srgbClr val="9876AA"/>
                </a:solidFill>
                <a:latin typeface="Consolas" panose="020B0609020204030204" pitchFamily="49" charset="0"/>
              </a:rPr>
              <a:t>recyclerView2</a:t>
            </a: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,</a:t>
            </a:r>
            <a:r>
              <a:rPr lang="es-BO" altLang="es-BO" sz="1200" dirty="0">
                <a:solidFill>
                  <a:srgbClr val="9876AA"/>
                </a:solidFill>
                <a:latin typeface="Consolas" panose="020B0609020204030204" pitchFamily="49" charset="0"/>
              </a:rPr>
              <a:t>recyclerView3</a:t>
            </a: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lang="es-BO" altLang="es-BO" sz="1200" dirty="0" err="1">
                <a:solidFill>
                  <a:srgbClr val="CC7832"/>
                </a:solidFill>
                <a:latin typeface="Consolas" panose="020B0609020204030204" pitchFamily="49" charset="0"/>
              </a:rPr>
              <a:t>private</a:t>
            </a: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RVAdapter_play1 </a:t>
            </a:r>
            <a:r>
              <a:rPr lang="es-BO" altLang="es-BO" sz="1200" dirty="0">
                <a:solidFill>
                  <a:srgbClr val="9876AA"/>
                </a:solidFill>
                <a:latin typeface="Consolas" panose="020B0609020204030204" pitchFamily="49" charset="0"/>
              </a:rPr>
              <a:t>rvAdapterPlay1</a:t>
            </a: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lang="es-BO" altLang="es-BO" sz="1200" dirty="0" err="1">
                <a:solidFill>
                  <a:srgbClr val="CC7832"/>
                </a:solidFill>
                <a:latin typeface="Consolas" panose="020B0609020204030204" pitchFamily="49" charset="0"/>
              </a:rPr>
              <a:t>private</a:t>
            </a: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ArrayList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&lt;</a:t>
            </a:r>
            <a:r>
              <a:rPr lang="es-BO" altLang="es-BO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String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&gt; </a:t>
            </a:r>
            <a:r>
              <a:rPr lang="es-BO" altLang="es-BO" sz="1200" dirty="0" err="1">
                <a:solidFill>
                  <a:srgbClr val="9876AA"/>
                </a:solidFill>
                <a:latin typeface="Consolas" panose="020B0609020204030204" pitchFamily="49" charset="0"/>
              </a:rPr>
              <a:t>imagesName</a:t>
            </a:r>
            <a:r>
              <a:rPr lang="es-BO" altLang="es-BO" sz="1200" dirty="0">
                <a:solidFill>
                  <a:srgbClr val="9876AA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= </a:t>
            </a: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new </a:t>
            </a:r>
            <a:r>
              <a:rPr lang="es-BO" altLang="es-BO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ArrayList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&lt;&gt;()</a:t>
            </a: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lang="es-BO" altLang="es-BO" sz="1200" dirty="0" err="1">
                <a:solidFill>
                  <a:srgbClr val="CC7832"/>
                </a:solidFill>
                <a:latin typeface="Consolas" panose="020B0609020204030204" pitchFamily="49" charset="0"/>
              </a:rPr>
              <a:t>private</a:t>
            </a: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ArrayList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&lt;</a:t>
            </a:r>
            <a:r>
              <a:rPr lang="es-BO" altLang="es-BO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String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&gt; </a:t>
            </a:r>
            <a:r>
              <a:rPr lang="es-BO" altLang="es-BO" sz="1200" dirty="0" err="1">
                <a:solidFill>
                  <a:srgbClr val="9876AA"/>
                </a:solidFill>
                <a:latin typeface="Consolas" panose="020B0609020204030204" pitchFamily="49" charset="0"/>
              </a:rPr>
              <a:t>imagesURLPLAY</a:t>
            </a:r>
            <a:r>
              <a:rPr lang="es-BO" altLang="es-BO" sz="1200" dirty="0">
                <a:solidFill>
                  <a:srgbClr val="9876AA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= </a:t>
            </a: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new </a:t>
            </a:r>
            <a:r>
              <a:rPr lang="es-BO" altLang="es-BO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ArrayList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&lt;&gt;()</a:t>
            </a: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lang="es-BO" altLang="es-BO" sz="1200" dirty="0" err="1">
                <a:solidFill>
                  <a:srgbClr val="CC7832"/>
                </a:solidFill>
                <a:latin typeface="Consolas" panose="020B0609020204030204" pitchFamily="49" charset="0"/>
              </a:rPr>
              <a:t>private</a:t>
            </a: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ArrayList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&lt;</a:t>
            </a:r>
            <a:r>
              <a:rPr lang="es-BO" altLang="es-BO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String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&gt; </a:t>
            </a:r>
            <a:r>
              <a:rPr lang="es-BO" altLang="es-BO" sz="1200" dirty="0" err="1">
                <a:solidFill>
                  <a:srgbClr val="9876AA"/>
                </a:solidFill>
                <a:latin typeface="Consolas" panose="020B0609020204030204" pitchFamily="49" charset="0"/>
              </a:rPr>
              <a:t>imagesURLPAUSA</a:t>
            </a:r>
            <a:r>
              <a:rPr lang="es-BO" altLang="es-BO" sz="1200" dirty="0">
                <a:solidFill>
                  <a:srgbClr val="9876AA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= </a:t>
            </a: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new </a:t>
            </a:r>
            <a:r>
              <a:rPr lang="es-BO" altLang="es-BO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ArrayList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&lt;&gt;()</a:t>
            </a: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lang="es-BO" altLang="es-BO" sz="1200" dirty="0" err="1">
                <a:solidFill>
                  <a:srgbClr val="CC7832"/>
                </a:solidFill>
                <a:latin typeface="Consolas" panose="020B0609020204030204" pitchFamily="49" charset="0"/>
              </a:rPr>
              <a:t>private</a:t>
            </a: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ArrayList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&lt;</a:t>
            </a:r>
            <a:r>
              <a:rPr lang="es-BO" altLang="es-BO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String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&gt; </a:t>
            </a:r>
            <a:r>
              <a:rPr lang="es-BO" altLang="es-BO" sz="1200" dirty="0" err="1">
                <a:solidFill>
                  <a:srgbClr val="9876AA"/>
                </a:solidFill>
                <a:latin typeface="Consolas" panose="020B0609020204030204" pitchFamily="49" charset="0"/>
              </a:rPr>
              <a:t>imagesURLAPAGAR</a:t>
            </a:r>
            <a:r>
              <a:rPr lang="es-BO" altLang="es-BO" sz="1200" dirty="0">
                <a:solidFill>
                  <a:srgbClr val="9876AA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= </a:t>
            </a: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new </a:t>
            </a:r>
            <a:r>
              <a:rPr lang="es-BO" altLang="es-BO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ArrayList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&lt;&gt;()</a:t>
            </a: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/>
            </a:r>
            <a:b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s-BO" altLang="es-BO" sz="1200" dirty="0" smtClean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lang="es-BO" altLang="es-BO" sz="1200" dirty="0" err="1" smtClean="0">
                <a:solidFill>
                  <a:srgbClr val="CC7832"/>
                </a:solidFill>
                <a:latin typeface="Consolas" panose="020B0609020204030204" pitchFamily="49" charset="0"/>
              </a:rPr>
              <a:t>private</a:t>
            </a:r>
            <a:r>
              <a:rPr lang="es-BO" altLang="es-BO" sz="1200" dirty="0" smtClean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final </a:t>
            </a:r>
            <a:r>
              <a:rPr lang="es-BO" altLang="es-BO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String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200" dirty="0" err="1">
                <a:solidFill>
                  <a:srgbClr val="9876AA"/>
                </a:solidFill>
                <a:latin typeface="Consolas" panose="020B0609020204030204" pitchFamily="49" charset="0"/>
              </a:rPr>
              <a:t>imagesurlPLAY</a:t>
            </a:r>
            <a:r>
              <a:rPr lang="es-BO" altLang="es-BO" sz="1200" dirty="0">
                <a:solidFill>
                  <a:srgbClr val="9876AA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= </a:t>
            </a:r>
            <a:r>
              <a:rPr lang="es-BO" altLang="es-BO" sz="1200" dirty="0">
                <a:solidFill>
                  <a:srgbClr val="6A8759"/>
                </a:solidFill>
                <a:latin typeface="Consolas" panose="020B0609020204030204" pitchFamily="49" charset="0"/>
              </a:rPr>
              <a:t>"59AoTWq 2Nat0RQ,59AoTWq,59AoTWq,59AoTWq,59AoTWq,59AoTWq,59AoTWq,59AoTWq,59AoTWq,59AoTWq,59AoTWq,59AoTWq"</a:t>
            </a: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lang="es-BO" altLang="es-BO" sz="1200" dirty="0" err="1">
                <a:solidFill>
                  <a:srgbClr val="CC7832"/>
                </a:solidFill>
                <a:latin typeface="Consolas" panose="020B0609020204030204" pitchFamily="49" charset="0"/>
              </a:rPr>
              <a:t>private</a:t>
            </a: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 final </a:t>
            </a:r>
            <a:r>
              <a:rPr lang="es-BO" altLang="es-BO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String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200" dirty="0" err="1">
                <a:solidFill>
                  <a:srgbClr val="9876AA"/>
                </a:solidFill>
                <a:latin typeface="Consolas" panose="020B0609020204030204" pitchFamily="49" charset="0"/>
              </a:rPr>
              <a:t>imagesurlPAUSA</a:t>
            </a:r>
            <a:r>
              <a:rPr lang="es-BO" altLang="es-BO" sz="1200" dirty="0">
                <a:solidFill>
                  <a:srgbClr val="9876AA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=</a:t>
            </a:r>
            <a:r>
              <a:rPr lang="es-BO" altLang="es-BO" sz="1200" dirty="0">
                <a:solidFill>
                  <a:srgbClr val="6A8759"/>
                </a:solidFill>
                <a:latin typeface="Consolas" panose="020B0609020204030204" pitchFamily="49" charset="0"/>
              </a:rPr>
              <a:t>"2Nat0RQ,2Nat0RQ,2Nat0RQ,2Nat0RQ,2Nat0RQ,2Nat0RQ,2Nat0RQ,2Nat0RQ,2Nat0RQ,2Nat0RQ,2Nat0RQ,2Nat0RQ"</a:t>
            </a: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200" dirty="0" smtClean="0">
                <a:solidFill>
                  <a:srgbClr val="CC7832"/>
                </a:solidFill>
                <a:latin typeface="Consolas" panose="020B0609020204030204" pitchFamily="49" charset="0"/>
              </a:rPr>
              <a:t>   </a:t>
            </a:r>
            <a:r>
              <a:rPr lang="es-BO" altLang="es-BO" sz="1200" dirty="0" err="1">
                <a:solidFill>
                  <a:srgbClr val="CC7832"/>
                </a:solidFill>
                <a:latin typeface="Consolas" panose="020B0609020204030204" pitchFamily="49" charset="0"/>
              </a:rPr>
              <a:t>private</a:t>
            </a: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 final </a:t>
            </a:r>
            <a:r>
              <a:rPr lang="es-BO" altLang="es-BO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String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200" dirty="0" err="1">
                <a:solidFill>
                  <a:srgbClr val="9876AA"/>
                </a:solidFill>
                <a:latin typeface="Consolas" panose="020B0609020204030204" pitchFamily="49" charset="0"/>
              </a:rPr>
              <a:t>imagesurlAPAGAR</a:t>
            </a:r>
            <a:r>
              <a:rPr lang="es-BO" altLang="es-BO" sz="1200" dirty="0">
                <a:solidFill>
                  <a:srgbClr val="9876AA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=</a:t>
            </a:r>
            <a:r>
              <a:rPr lang="es-BO" altLang="es-BO" sz="1200" dirty="0">
                <a:solidFill>
                  <a:srgbClr val="6A8759"/>
                </a:solidFill>
                <a:latin typeface="Consolas" panose="020B0609020204030204" pitchFamily="49" charset="0"/>
              </a:rPr>
              <a:t>"LJjdlQe,LJjdlQe,LJjdlQe,LJjdlQe,LJjdlQe,LJjdlQe,LJjdlQe,LJjdlQe,LJjdlQe,LJjdlQe,LJjdlQe,LJjdlQe"</a:t>
            </a: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lang="es-BO" altLang="es-BO" sz="1200" dirty="0" err="1">
                <a:solidFill>
                  <a:srgbClr val="CC7832"/>
                </a:solidFill>
                <a:latin typeface="Consolas" panose="020B0609020204030204" pitchFamily="49" charset="0"/>
              </a:rPr>
              <a:t>private</a:t>
            </a: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 final </a:t>
            </a:r>
            <a:r>
              <a:rPr lang="es-BO" altLang="es-BO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String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200" dirty="0" err="1">
                <a:solidFill>
                  <a:srgbClr val="9876AA"/>
                </a:solidFill>
                <a:latin typeface="Consolas" panose="020B0609020204030204" pitchFamily="49" charset="0"/>
              </a:rPr>
              <a:t>imagesNameee</a:t>
            </a:r>
            <a:r>
              <a:rPr lang="es-BO" altLang="es-BO" sz="1200" dirty="0">
                <a:solidFill>
                  <a:srgbClr val="9876AA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= </a:t>
            </a:r>
            <a:r>
              <a:rPr lang="es-BO" altLang="es-BO" sz="12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es-BO" altLang="es-BO" sz="1200" dirty="0" err="1">
                <a:solidFill>
                  <a:srgbClr val="6A8759"/>
                </a:solidFill>
                <a:latin typeface="Consolas" panose="020B0609020204030204" pitchFamily="49" charset="0"/>
              </a:rPr>
              <a:t>Music</a:t>
            </a:r>
            <a:r>
              <a:rPr lang="es-BO" altLang="es-BO" sz="1200" dirty="0">
                <a:solidFill>
                  <a:srgbClr val="6A8759"/>
                </a:solidFill>
                <a:latin typeface="Consolas" panose="020B0609020204030204" pitchFamily="49" charset="0"/>
              </a:rPr>
              <a:t> 1,Music 2,Music 3,Music 4,Music 5,Music 6,Music 7,Music 8, </a:t>
            </a:r>
            <a:r>
              <a:rPr lang="es-BO" altLang="es-BO" sz="1200" dirty="0" err="1">
                <a:solidFill>
                  <a:srgbClr val="6A8759"/>
                </a:solidFill>
                <a:latin typeface="Consolas" panose="020B0609020204030204" pitchFamily="49" charset="0"/>
              </a:rPr>
              <a:t>Music</a:t>
            </a:r>
            <a:r>
              <a:rPr lang="es-BO" altLang="es-BO" sz="1200" dirty="0">
                <a:solidFill>
                  <a:srgbClr val="6A8759"/>
                </a:solidFill>
                <a:latin typeface="Consolas" panose="020B0609020204030204" pitchFamily="49" charset="0"/>
              </a:rPr>
              <a:t> 9,Music 10,Music 11,Music 12"</a:t>
            </a: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/>
            </a:r>
            <a:b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/>
            </a:r>
            <a:b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lang="es-BO" altLang="es-BO" sz="1200" dirty="0">
                <a:solidFill>
                  <a:srgbClr val="BBB529"/>
                </a:solidFill>
                <a:latin typeface="Consolas" panose="020B0609020204030204" pitchFamily="49" charset="0"/>
              </a:rPr>
              <a:t>@</a:t>
            </a:r>
            <a:r>
              <a:rPr lang="es-BO" altLang="es-BO" sz="1200" dirty="0" err="1">
                <a:solidFill>
                  <a:srgbClr val="BBB529"/>
                </a:solidFill>
                <a:latin typeface="Consolas" panose="020B0609020204030204" pitchFamily="49" charset="0"/>
              </a:rPr>
              <a:t>Override</a:t>
            </a:r>
            <a:r>
              <a:rPr lang="es-BO" altLang="es-BO" sz="1200" dirty="0">
                <a:solidFill>
                  <a:srgbClr val="BBB529"/>
                </a:solidFill>
                <a:latin typeface="Consolas" panose="020B0609020204030204" pitchFamily="49" charset="0"/>
              </a:rPr>
              <a:t/>
            </a:r>
            <a:br>
              <a:rPr lang="es-BO" altLang="es-BO" sz="1200" dirty="0">
                <a:solidFill>
                  <a:srgbClr val="BBB529"/>
                </a:solidFill>
                <a:latin typeface="Consolas" panose="020B0609020204030204" pitchFamily="49" charset="0"/>
              </a:rPr>
            </a:br>
            <a:r>
              <a:rPr lang="es-BO" altLang="es-BO" sz="1200" dirty="0">
                <a:solidFill>
                  <a:srgbClr val="BBB529"/>
                </a:solidFill>
                <a:latin typeface="Consolas" panose="020B0609020204030204" pitchFamily="49" charset="0"/>
              </a:rPr>
              <a:t>    </a:t>
            </a:r>
            <a:r>
              <a:rPr lang="es-BO" altLang="es-BO" sz="1200" dirty="0" err="1">
                <a:solidFill>
                  <a:srgbClr val="CC7832"/>
                </a:solidFill>
                <a:latin typeface="Consolas" panose="020B0609020204030204" pitchFamily="49" charset="0"/>
              </a:rPr>
              <a:t>protected</a:t>
            </a: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200" dirty="0" err="1">
                <a:solidFill>
                  <a:srgbClr val="CC7832"/>
                </a:solidFill>
                <a:latin typeface="Consolas" panose="020B0609020204030204" pitchFamily="49" charset="0"/>
              </a:rPr>
              <a:t>void</a:t>
            </a: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200" dirty="0" err="1">
                <a:solidFill>
                  <a:srgbClr val="FFC66D"/>
                </a:solidFill>
                <a:latin typeface="Consolas" panose="020B0609020204030204" pitchFamily="49" charset="0"/>
              </a:rPr>
              <a:t>onCreate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es-BO" altLang="es-BO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Bundle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savedInstanceState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b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    </a:t>
            </a:r>
            <a:r>
              <a:rPr lang="es-BO" altLang="es-BO" sz="12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{. . .}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/>
            </a:r>
            <a:b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    </a:t>
            </a:r>
            <a:r>
              <a:rPr lang="es-BO" altLang="es-BO" sz="1200" dirty="0" err="1">
                <a:solidFill>
                  <a:srgbClr val="CC7832"/>
                </a:solidFill>
                <a:latin typeface="Consolas" panose="020B0609020204030204" pitchFamily="49" charset="0"/>
              </a:rPr>
              <a:t>public</a:t>
            </a: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200" dirty="0" err="1">
                <a:solidFill>
                  <a:srgbClr val="CC7832"/>
                </a:solidFill>
                <a:latin typeface="Consolas" panose="020B0609020204030204" pitchFamily="49" charset="0"/>
              </a:rPr>
              <a:t>void</a:t>
            </a: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200" dirty="0" err="1">
                <a:solidFill>
                  <a:srgbClr val="FFC66D"/>
                </a:solidFill>
                <a:latin typeface="Consolas" panose="020B0609020204030204" pitchFamily="49" charset="0"/>
              </a:rPr>
              <a:t>initImageBitMaps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()</a:t>
            </a:r>
            <a:b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    </a:t>
            </a:r>
            <a:r>
              <a:rPr lang="es-BO" altLang="es-BO" sz="12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{</a:t>
            </a:r>
            <a:r>
              <a:rPr lang="es-BO" altLang="es-BO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. . .</a:t>
            </a:r>
            <a:r>
              <a:rPr lang="es-BO" altLang="es-BO" sz="12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}</a:t>
            </a:r>
            <a:endParaRPr lang="es-BO" altLang="es-BO" sz="2800" dirty="0">
              <a:latin typeface="Arial" panose="020B0604020202020204" pitchFamily="34" charset="0"/>
            </a:endParaRPr>
          </a:p>
          <a:p>
            <a:endParaRPr lang="es-BO" dirty="0"/>
          </a:p>
        </p:txBody>
      </p:sp>
      <p:sp>
        <p:nvSpPr>
          <p:cNvPr id="3" name="CuadroTexto 2"/>
          <p:cNvSpPr txBox="1"/>
          <p:nvPr/>
        </p:nvSpPr>
        <p:spPr>
          <a:xfrm>
            <a:off x="1549400" y="5162748"/>
            <a:ext cx="910537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altLang="es-BO" sz="1200" dirty="0" err="1">
                <a:solidFill>
                  <a:srgbClr val="CC7832"/>
                </a:solidFill>
                <a:latin typeface="Consolas" panose="020B0609020204030204" pitchFamily="49" charset="0"/>
              </a:rPr>
              <a:t>public</a:t>
            </a: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200" dirty="0" err="1">
                <a:solidFill>
                  <a:srgbClr val="CC7832"/>
                </a:solidFill>
                <a:latin typeface="Consolas" panose="020B0609020204030204" pitchFamily="49" charset="0"/>
              </a:rPr>
              <a:t>void</a:t>
            </a: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200" dirty="0" err="1">
                <a:solidFill>
                  <a:srgbClr val="FFC66D"/>
                </a:solidFill>
                <a:latin typeface="Consolas" panose="020B0609020204030204" pitchFamily="49" charset="0"/>
              </a:rPr>
              <a:t>initRecyclerView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()</a:t>
            </a:r>
            <a:b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{</a:t>
            </a:r>
            <a:b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    </a:t>
            </a:r>
            <a:r>
              <a:rPr lang="es-BO" altLang="es-BO" sz="1200" dirty="0">
                <a:solidFill>
                  <a:srgbClr val="9876AA"/>
                </a:solidFill>
                <a:latin typeface="Consolas" panose="020B0609020204030204" pitchFamily="49" charset="0"/>
              </a:rPr>
              <a:t>recyclerView1 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= </a:t>
            </a:r>
            <a:r>
              <a:rPr lang="es-BO" altLang="es-BO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findViewById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es-BO" altLang="es-BO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R.id.</a:t>
            </a:r>
            <a:r>
              <a:rPr lang="es-BO" altLang="es-BO" sz="1200" i="1" dirty="0" err="1">
                <a:solidFill>
                  <a:srgbClr val="9876AA"/>
                </a:solidFill>
                <a:latin typeface="Consolas" panose="020B0609020204030204" pitchFamily="49" charset="0"/>
              </a:rPr>
              <a:t>rvContainerREPRODUCIR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lang="es-BO" altLang="es-BO" sz="1200" dirty="0">
                <a:solidFill>
                  <a:srgbClr val="9876AA"/>
                </a:solidFill>
                <a:latin typeface="Consolas" panose="020B0609020204030204" pitchFamily="49" charset="0"/>
              </a:rPr>
              <a:t>rvAdapterPlay1 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= </a:t>
            </a: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new 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RVAdapter_play1(</a:t>
            </a:r>
            <a:r>
              <a:rPr lang="es-BO" altLang="es-BO" sz="1200" dirty="0" err="1">
                <a:solidFill>
                  <a:srgbClr val="CC7832"/>
                </a:solidFill>
                <a:latin typeface="Consolas" panose="020B0609020204030204" pitchFamily="49" charset="0"/>
              </a:rPr>
              <a:t>this</a:t>
            </a: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es-BO" altLang="es-BO" sz="1200" dirty="0" err="1">
                <a:solidFill>
                  <a:srgbClr val="9876AA"/>
                </a:solidFill>
                <a:latin typeface="Consolas" panose="020B0609020204030204" pitchFamily="49" charset="0"/>
              </a:rPr>
              <a:t>imagesName</a:t>
            </a: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es-BO" altLang="es-BO" sz="1200" dirty="0" err="1">
                <a:solidFill>
                  <a:srgbClr val="9876AA"/>
                </a:solidFill>
                <a:latin typeface="Consolas" panose="020B0609020204030204" pitchFamily="49" charset="0"/>
              </a:rPr>
              <a:t>imagesURLPLAY</a:t>
            </a:r>
            <a:r>
              <a:rPr lang="es-BO" altLang="es-BO" sz="1200" dirty="0" err="1">
                <a:solidFill>
                  <a:srgbClr val="CC7832"/>
                </a:solidFill>
                <a:latin typeface="Consolas" panose="020B0609020204030204" pitchFamily="49" charset="0"/>
              </a:rPr>
              <a:t>,</a:t>
            </a:r>
            <a:r>
              <a:rPr lang="es-BO" altLang="es-BO" sz="1200" dirty="0" err="1">
                <a:solidFill>
                  <a:srgbClr val="9876AA"/>
                </a:solidFill>
                <a:latin typeface="Consolas" panose="020B0609020204030204" pitchFamily="49" charset="0"/>
              </a:rPr>
              <a:t>imagesURLPAUSA</a:t>
            </a:r>
            <a:r>
              <a:rPr lang="es-BO" altLang="es-BO" sz="1200" dirty="0" err="1">
                <a:solidFill>
                  <a:srgbClr val="CC7832"/>
                </a:solidFill>
                <a:latin typeface="Consolas" panose="020B0609020204030204" pitchFamily="49" charset="0"/>
              </a:rPr>
              <a:t>,</a:t>
            </a:r>
            <a:r>
              <a:rPr lang="es-BO" altLang="es-BO" sz="1200" dirty="0" err="1">
                <a:solidFill>
                  <a:srgbClr val="9876AA"/>
                </a:solidFill>
                <a:latin typeface="Consolas" panose="020B0609020204030204" pitchFamily="49" charset="0"/>
              </a:rPr>
              <a:t>imagesURLAPAGAR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lang="es-BO" altLang="es-BO" sz="1200" dirty="0">
                <a:solidFill>
                  <a:srgbClr val="9876AA"/>
                </a:solidFill>
                <a:latin typeface="Consolas" panose="020B0609020204030204" pitchFamily="49" charset="0"/>
              </a:rPr>
              <a:t>recyclerView1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.setAdapter(</a:t>
            </a:r>
            <a:r>
              <a:rPr lang="es-BO" altLang="es-BO" sz="1200" dirty="0">
                <a:solidFill>
                  <a:srgbClr val="9876AA"/>
                </a:solidFill>
                <a:latin typeface="Consolas" panose="020B0609020204030204" pitchFamily="49" charset="0"/>
              </a:rPr>
              <a:t>rvAdapterPlay1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lang="es-BO" altLang="es-BO" sz="1200" dirty="0">
                <a:solidFill>
                  <a:srgbClr val="9876AA"/>
                </a:solidFill>
                <a:latin typeface="Consolas" panose="020B0609020204030204" pitchFamily="49" charset="0"/>
              </a:rPr>
              <a:t>recyclerView1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.setLayoutManager(</a:t>
            </a: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new </a:t>
            </a:r>
            <a:r>
              <a:rPr lang="es-BO" altLang="es-BO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LinearLayoutManager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es-BO" altLang="es-BO" sz="1200" dirty="0" err="1">
                <a:solidFill>
                  <a:srgbClr val="CC7832"/>
                </a:solidFill>
                <a:latin typeface="Consolas" panose="020B0609020204030204" pitchFamily="49" charset="0"/>
              </a:rPr>
              <a:t>this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))</a:t>
            </a: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;  </a:t>
            </a:r>
            <a:endParaRPr lang="es-BO" altLang="es-BO" sz="1200" dirty="0" smtClean="0">
              <a:solidFill>
                <a:srgbClr val="CC7832"/>
              </a:solidFill>
              <a:latin typeface="Consolas" panose="020B0609020204030204" pitchFamily="49" charset="0"/>
            </a:endParaRPr>
          </a:p>
          <a:p>
            <a:r>
              <a:rPr lang="es-BO" altLang="es-BO" sz="1200" dirty="0" smtClean="0">
                <a:solidFill>
                  <a:srgbClr val="CC7832"/>
                </a:solidFill>
                <a:latin typeface="Consolas" panose="020B0609020204030204" pitchFamily="49" charset="0"/>
              </a:rPr>
              <a:t>  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}</a:t>
            </a:r>
            <a:endParaRPr lang="es-BO" sz="1200" dirty="0"/>
          </a:p>
        </p:txBody>
      </p:sp>
      <p:sp>
        <p:nvSpPr>
          <p:cNvPr id="5" name="CuadroTexto 4"/>
          <p:cNvSpPr txBox="1"/>
          <p:nvPr/>
        </p:nvSpPr>
        <p:spPr>
          <a:xfrm>
            <a:off x="4470400" y="342900"/>
            <a:ext cx="2936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En</a:t>
            </a:r>
            <a:r>
              <a:rPr lang="en-US" dirty="0" smtClean="0"/>
              <a:t> PLAY1_P.java </a:t>
            </a:r>
            <a:r>
              <a:rPr lang="en-US" dirty="0" err="1" smtClean="0"/>
              <a:t>agregaremos</a:t>
            </a:r>
            <a:endParaRPr lang="es-BO" dirty="0"/>
          </a:p>
        </p:txBody>
      </p:sp>
      <p:sp>
        <p:nvSpPr>
          <p:cNvPr id="6" name="Cerrar llave 5"/>
          <p:cNvSpPr/>
          <p:nvPr/>
        </p:nvSpPr>
        <p:spPr>
          <a:xfrm>
            <a:off x="9291145" y="5270499"/>
            <a:ext cx="3015156" cy="1220291"/>
          </a:xfrm>
          <a:prstGeom prst="rightBrac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7598582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953" y="0"/>
            <a:ext cx="3165231" cy="6858000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35" t="10063" r="26470" b="33711"/>
          <a:stretch/>
        </p:blipFill>
        <p:spPr>
          <a:xfrm>
            <a:off x="2268747" y="785002"/>
            <a:ext cx="629728" cy="3856009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180" t="37904" r="25925" b="35346"/>
          <a:stretch/>
        </p:blipFill>
        <p:spPr>
          <a:xfrm>
            <a:off x="2268747" y="4658264"/>
            <a:ext cx="629728" cy="1834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4202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332383" y="1257415"/>
            <a:ext cx="7991132" cy="4394988"/>
          </a:xfrm>
        </p:spPr>
        <p:txBody>
          <a:bodyPr/>
          <a:lstStyle/>
          <a:p>
            <a:r>
              <a:rPr lang="en-US" sz="6000" dirty="0" smtClean="0"/>
              <a:t>Parte 3</a:t>
            </a:r>
            <a:br>
              <a:rPr lang="en-US" sz="6000" dirty="0" smtClean="0"/>
            </a:br>
            <a:r>
              <a:rPr lang="en-US" sz="6000" dirty="0" smtClean="0"/>
              <a:t>function del boton play y el stop</a:t>
            </a:r>
            <a:endParaRPr lang="es-BO" sz="6000" dirty="0"/>
          </a:p>
        </p:txBody>
      </p:sp>
    </p:spTree>
    <p:extLst>
      <p:ext uri="{BB962C8B-B14F-4D97-AF65-F5344CB8AC3E}">
        <p14:creationId xmlns:p14="http://schemas.microsoft.com/office/powerpoint/2010/main" val="14615267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4470400" y="342900"/>
            <a:ext cx="2951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En</a:t>
            </a:r>
            <a:r>
              <a:rPr lang="en-US" dirty="0" smtClean="0"/>
              <a:t> el </a:t>
            </a:r>
            <a:r>
              <a:rPr lang="en-US" dirty="0" err="1" smtClean="0"/>
              <a:t>RVAdapter</a:t>
            </a:r>
            <a:r>
              <a:rPr lang="en-US" dirty="0" smtClean="0"/>
              <a:t> </a:t>
            </a:r>
            <a:r>
              <a:rPr lang="en-US" dirty="0" err="1" smtClean="0"/>
              <a:t>agregaremos</a:t>
            </a:r>
            <a:endParaRPr lang="es-BO" dirty="0"/>
          </a:p>
        </p:txBody>
      </p:sp>
      <p:sp>
        <p:nvSpPr>
          <p:cNvPr id="6" name="Cerrar llave 5"/>
          <p:cNvSpPr/>
          <p:nvPr/>
        </p:nvSpPr>
        <p:spPr>
          <a:xfrm>
            <a:off x="5383379" y="2846718"/>
            <a:ext cx="3015156" cy="512684"/>
          </a:xfrm>
          <a:prstGeom prst="rightBrac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4" name="CuadroTexto 3"/>
          <p:cNvSpPr txBox="1"/>
          <p:nvPr/>
        </p:nvSpPr>
        <p:spPr>
          <a:xfrm>
            <a:off x="1309557" y="779450"/>
            <a:ext cx="8880728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O" altLang="es-BO" sz="1600" dirty="0">
                <a:solidFill>
                  <a:srgbClr val="A9B7C6"/>
                </a:solidFill>
                <a:latin typeface="Consolas" panose="020B0609020204030204" pitchFamily="49" charset="0"/>
              </a:rPr>
              <a:t/>
            </a:r>
            <a:br>
              <a:rPr lang="es-BO" altLang="es-BO" sz="16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s-BO" altLang="es-BO" sz="1100" dirty="0">
                <a:solidFill>
                  <a:srgbClr val="BBB529"/>
                </a:solidFill>
                <a:latin typeface="Consolas" panose="020B0609020204030204" pitchFamily="49" charset="0"/>
              </a:rPr>
              <a:t>@</a:t>
            </a:r>
            <a:r>
              <a:rPr lang="es-BO" altLang="es-BO" sz="1100" dirty="0" err="1">
                <a:solidFill>
                  <a:srgbClr val="BBB529"/>
                </a:solidFill>
                <a:latin typeface="Consolas" panose="020B0609020204030204" pitchFamily="49" charset="0"/>
              </a:rPr>
              <a:t>Override</a:t>
            </a:r>
            <a:r>
              <a:rPr lang="es-BO" altLang="es-BO" sz="1100" dirty="0">
                <a:solidFill>
                  <a:srgbClr val="BBB529"/>
                </a:solidFill>
                <a:latin typeface="Consolas" panose="020B0609020204030204" pitchFamily="49" charset="0"/>
              </a:rPr>
              <a:t/>
            </a:r>
            <a:br>
              <a:rPr lang="es-BO" altLang="es-BO" sz="1100" dirty="0">
                <a:solidFill>
                  <a:srgbClr val="BBB529"/>
                </a:solidFill>
                <a:latin typeface="Consolas" panose="020B0609020204030204" pitchFamily="49" charset="0"/>
              </a:rPr>
            </a:br>
            <a:r>
              <a:rPr lang="es-BO" altLang="es-BO" sz="1100" dirty="0" err="1">
                <a:solidFill>
                  <a:srgbClr val="CC7832"/>
                </a:solidFill>
                <a:latin typeface="Consolas" panose="020B0609020204030204" pitchFamily="49" charset="0"/>
              </a:rPr>
              <a:t>public</a:t>
            </a:r>
            <a:r>
              <a:rPr lang="es-BO" altLang="es-BO" sz="11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100" dirty="0" err="1">
                <a:solidFill>
                  <a:srgbClr val="CC7832"/>
                </a:solidFill>
                <a:latin typeface="Consolas" panose="020B0609020204030204" pitchFamily="49" charset="0"/>
              </a:rPr>
              <a:t>void</a:t>
            </a:r>
            <a:r>
              <a:rPr lang="es-BO" altLang="es-BO" sz="11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100" dirty="0" err="1">
                <a:solidFill>
                  <a:srgbClr val="FFC66D"/>
                </a:solidFill>
                <a:latin typeface="Consolas" panose="020B0609020204030204" pitchFamily="49" charset="0"/>
              </a:rPr>
              <a:t>onBindViewHolder</a:t>
            </a:r>
            <a:r>
              <a:rPr lang="es-BO" altLang="es-BO" sz="11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es-BO" altLang="es-BO" sz="1100" dirty="0">
                <a:solidFill>
                  <a:srgbClr val="BBB529"/>
                </a:solidFill>
                <a:latin typeface="Consolas" panose="020B0609020204030204" pitchFamily="49" charset="0"/>
              </a:rPr>
              <a:t>@</a:t>
            </a:r>
            <a:r>
              <a:rPr lang="es-BO" altLang="es-BO" sz="1100" dirty="0" err="1">
                <a:solidFill>
                  <a:srgbClr val="BBB529"/>
                </a:solidFill>
                <a:latin typeface="Consolas" panose="020B0609020204030204" pitchFamily="49" charset="0"/>
              </a:rPr>
              <a:t>NonNull</a:t>
            </a:r>
            <a:r>
              <a:rPr lang="es-BO" altLang="es-BO" sz="1100" dirty="0">
                <a:solidFill>
                  <a:srgbClr val="BBB529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100" dirty="0">
                <a:solidFill>
                  <a:srgbClr val="CC7832"/>
                </a:solidFill>
                <a:latin typeface="Consolas" panose="020B0609020204030204" pitchFamily="49" charset="0"/>
              </a:rPr>
              <a:t>final </a:t>
            </a:r>
            <a:r>
              <a:rPr lang="es-BO" altLang="es-BO" sz="1100" dirty="0" err="1">
                <a:solidFill>
                  <a:srgbClr val="A9B7C6"/>
                </a:solidFill>
                <a:latin typeface="Consolas" panose="020B0609020204030204" pitchFamily="49" charset="0"/>
              </a:rPr>
              <a:t>viewholdeplay</a:t>
            </a:r>
            <a:r>
              <a:rPr lang="es-BO" altLang="es-BO" sz="1100" dirty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100" dirty="0" err="1">
                <a:solidFill>
                  <a:srgbClr val="A9B7C6"/>
                </a:solidFill>
                <a:latin typeface="Consolas" panose="020B0609020204030204" pitchFamily="49" charset="0"/>
              </a:rPr>
              <a:t>holder</a:t>
            </a:r>
            <a:r>
              <a:rPr lang="es-BO" altLang="es-BO" sz="1100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es-BO" altLang="es-BO" sz="1100" dirty="0" err="1">
                <a:solidFill>
                  <a:srgbClr val="CC7832"/>
                </a:solidFill>
                <a:latin typeface="Consolas" panose="020B0609020204030204" pitchFamily="49" charset="0"/>
              </a:rPr>
              <a:t>int</a:t>
            </a:r>
            <a:r>
              <a:rPr lang="es-BO" altLang="es-BO" sz="11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100" dirty="0">
                <a:solidFill>
                  <a:srgbClr val="A9B7C6"/>
                </a:solidFill>
                <a:latin typeface="Consolas" panose="020B0609020204030204" pitchFamily="49" charset="0"/>
              </a:rPr>
              <a:t>position) {</a:t>
            </a:r>
            <a:br>
              <a:rPr lang="es-BO" altLang="es-BO" sz="11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s-BO" altLang="es-BO" sz="1100" dirty="0">
                <a:solidFill>
                  <a:srgbClr val="A9B7C6"/>
                </a:solidFill>
                <a:latin typeface="Consolas" panose="020B0609020204030204" pitchFamily="49" charset="0"/>
              </a:rPr>
              <a:t>  </a:t>
            </a:r>
            <a:r>
              <a:rPr lang="es-BO" altLang="es-BO" sz="1100" dirty="0" err="1">
                <a:solidFill>
                  <a:srgbClr val="A9B7C6"/>
                </a:solidFill>
                <a:latin typeface="Consolas" panose="020B0609020204030204" pitchFamily="49" charset="0"/>
              </a:rPr>
              <a:t>String</a:t>
            </a:r>
            <a:r>
              <a:rPr lang="es-BO" altLang="es-BO" sz="1100" dirty="0">
                <a:solidFill>
                  <a:srgbClr val="A9B7C6"/>
                </a:solidFill>
                <a:latin typeface="Consolas" panose="020B0609020204030204" pitchFamily="49" charset="0"/>
              </a:rPr>
              <a:t> URI = </a:t>
            </a:r>
            <a:r>
              <a:rPr lang="es-BO" altLang="es-BO" sz="1100" dirty="0">
                <a:solidFill>
                  <a:srgbClr val="6A8759"/>
                </a:solidFill>
                <a:latin typeface="Consolas" panose="020B0609020204030204" pitchFamily="49" charset="0"/>
              </a:rPr>
              <a:t>"https://i.imgur.com/"</a:t>
            </a:r>
            <a:r>
              <a:rPr lang="es-BO" altLang="es-BO" sz="11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es-BO" altLang="es-BO" sz="11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s-BO" altLang="es-BO" sz="1100" dirty="0" err="1">
                <a:solidFill>
                  <a:srgbClr val="A9B7C6"/>
                </a:solidFill>
                <a:latin typeface="Consolas" panose="020B0609020204030204" pitchFamily="49" charset="0"/>
              </a:rPr>
              <a:t>Glide.</a:t>
            </a:r>
            <a:r>
              <a:rPr lang="es-BO" altLang="es-BO" sz="1100" i="1" dirty="0" err="1">
                <a:solidFill>
                  <a:srgbClr val="A9B7C6"/>
                </a:solidFill>
                <a:latin typeface="Consolas" panose="020B0609020204030204" pitchFamily="49" charset="0"/>
              </a:rPr>
              <a:t>with</a:t>
            </a:r>
            <a:r>
              <a:rPr lang="es-BO" altLang="es-BO" sz="11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es-BO" altLang="es-BO" sz="1100" dirty="0" err="1">
                <a:solidFill>
                  <a:srgbClr val="9876AA"/>
                </a:solidFill>
                <a:latin typeface="Consolas" panose="020B0609020204030204" pitchFamily="49" charset="0"/>
              </a:rPr>
              <a:t>context</a:t>
            </a:r>
            <a:r>
              <a:rPr lang="es-BO" altLang="es-BO" sz="11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).</a:t>
            </a:r>
            <a:r>
              <a:rPr lang="es-BO" altLang="es-BO" sz="1100" dirty="0" err="1">
                <a:solidFill>
                  <a:srgbClr val="A9B7C6"/>
                </a:solidFill>
                <a:latin typeface="Consolas" panose="020B0609020204030204" pitchFamily="49" charset="0"/>
              </a:rPr>
              <a:t>asBitmap</a:t>
            </a:r>
            <a:r>
              <a:rPr lang="es-BO" altLang="es-BO" sz="11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().</a:t>
            </a:r>
            <a:r>
              <a:rPr lang="es-BO" altLang="es-BO" sz="1100" dirty="0">
                <a:solidFill>
                  <a:srgbClr val="A9B7C6"/>
                </a:solidFill>
                <a:latin typeface="Consolas" panose="020B0609020204030204" pitchFamily="49" charset="0"/>
              </a:rPr>
              <a:t>load(URI + </a:t>
            </a:r>
            <a:r>
              <a:rPr lang="es-BO" altLang="es-BO" sz="1100" dirty="0" err="1">
                <a:solidFill>
                  <a:srgbClr val="9876AA"/>
                </a:solidFill>
                <a:latin typeface="Consolas" panose="020B0609020204030204" pitchFamily="49" charset="0"/>
              </a:rPr>
              <a:t>imagesURIplay</a:t>
            </a:r>
            <a:r>
              <a:rPr lang="es-BO" altLang="es-BO" sz="1100" dirty="0" err="1">
                <a:solidFill>
                  <a:srgbClr val="A9B7C6"/>
                </a:solidFill>
                <a:latin typeface="Consolas" panose="020B0609020204030204" pitchFamily="49" charset="0"/>
              </a:rPr>
              <a:t>.get</a:t>
            </a:r>
            <a:r>
              <a:rPr lang="es-BO" altLang="es-BO" sz="1100" dirty="0">
                <a:solidFill>
                  <a:srgbClr val="A9B7C6"/>
                </a:solidFill>
                <a:latin typeface="Consolas" panose="020B0609020204030204" pitchFamily="49" charset="0"/>
              </a:rPr>
              <a:t>(position) + </a:t>
            </a:r>
            <a:r>
              <a:rPr lang="es-BO" altLang="es-BO" sz="1100" dirty="0">
                <a:solidFill>
                  <a:srgbClr val="6A8759"/>
                </a:solidFill>
                <a:latin typeface="Consolas" panose="020B0609020204030204" pitchFamily="49" charset="0"/>
              </a:rPr>
              <a:t>".</a:t>
            </a:r>
            <a:r>
              <a:rPr lang="es-BO" altLang="es-BO" sz="1100" dirty="0" err="1">
                <a:solidFill>
                  <a:srgbClr val="6A8759"/>
                </a:solidFill>
                <a:latin typeface="Consolas" panose="020B0609020204030204" pitchFamily="49" charset="0"/>
              </a:rPr>
              <a:t>png</a:t>
            </a:r>
            <a:r>
              <a:rPr lang="es-BO" altLang="es-BO" sz="1100" dirty="0" smtClean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es-BO" altLang="es-BO" sz="11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).</a:t>
            </a:r>
            <a:r>
              <a:rPr lang="es-BO" altLang="es-BO" sz="1100" dirty="0" err="1">
                <a:solidFill>
                  <a:srgbClr val="A9B7C6"/>
                </a:solidFill>
                <a:latin typeface="Consolas" panose="020B0609020204030204" pitchFamily="49" charset="0"/>
              </a:rPr>
              <a:t>into</a:t>
            </a:r>
            <a:r>
              <a:rPr lang="es-BO" altLang="es-BO" sz="1100" dirty="0">
                <a:solidFill>
                  <a:srgbClr val="A9B7C6"/>
                </a:solidFill>
                <a:latin typeface="Consolas" panose="020B0609020204030204" pitchFamily="49" charset="0"/>
              </a:rPr>
              <a:t>(holder.getCircleImage1())</a:t>
            </a:r>
            <a:r>
              <a:rPr lang="es-BO" altLang="es-BO" sz="11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es-BO" altLang="es-BO" sz="11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s-BO" altLang="es-BO" sz="1100" dirty="0">
                <a:solidFill>
                  <a:srgbClr val="A9B7C6"/>
                </a:solidFill>
                <a:latin typeface="Consolas" panose="020B0609020204030204" pitchFamily="49" charset="0"/>
              </a:rPr>
              <a:t>holder.getTvImage1().</a:t>
            </a:r>
            <a:r>
              <a:rPr lang="es-BO" altLang="es-BO" sz="1100" dirty="0" err="1">
                <a:solidFill>
                  <a:srgbClr val="A9B7C6"/>
                </a:solidFill>
                <a:latin typeface="Consolas" panose="020B0609020204030204" pitchFamily="49" charset="0"/>
              </a:rPr>
              <a:t>setText</a:t>
            </a:r>
            <a:r>
              <a:rPr lang="es-BO" altLang="es-BO" sz="11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es-BO" altLang="es-BO" sz="1100" dirty="0" err="1">
                <a:solidFill>
                  <a:srgbClr val="9876AA"/>
                </a:solidFill>
                <a:latin typeface="Consolas" panose="020B0609020204030204" pitchFamily="49" charset="0"/>
              </a:rPr>
              <a:t>imageNames</a:t>
            </a:r>
            <a:r>
              <a:rPr lang="es-BO" altLang="es-BO" sz="1100" dirty="0" err="1">
                <a:solidFill>
                  <a:srgbClr val="A9B7C6"/>
                </a:solidFill>
                <a:latin typeface="Consolas" panose="020B0609020204030204" pitchFamily="49" charset="0"/>
              </a:rPr>
              <a:t>.get</a:t>
            </a:r>
            <a:r>
              <a:rPr lang="es-BO" altLang="es-BO" sz="1100" dirty="0">
                <a:solidFill>
                  <a:srgbClr val="A9B7C6"/>
                </a:solidFill>
                <a:latin typeface="Consolas" panose="020B0609020204030204" pitchFamily="49" charset="0"/>
              </a:rPr>
              <a:t>(position))</a:t>
            </a:r>
            <a:r>
              <a:rPr lang="es-BO" altLang="es-BO" sz="11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es-BO" altLang="es-BO" sz="11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s-BO" altLang="es-BO" sz="1100" dirty="0" err="1">
                <a:solidFill>
                  <a:srgbClr val="A9B7C6"/>
                </a:solidFill>
                <a:latin typeface="Consolas" panose="020B0609020204030204" pitchFamily="49" charset="0"/>
              </a:rPr>
              <a:t>Glide.</a:t>
            </a:r>
            <a:r>
              <a:rPr lang="es-BO" altLang="es-BO" sz="1100" i="1" dirty="0" err="1">
                <a:solidFill>
                  <a:srgbClr val="A9B7C6"/>
                </a:solidFill>
                <a:latin typeface="Consolas" panose="020B0609020204030204" pitchFamily="49" charset="0"/>
              </a:rPr>
              <a:t>with</a:t>
            </a:r>
            <a:r>
              <a:rPr lang="es-BO" altLang="es-BO" sz="11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es-BO" altLang="es-BO" sz="1100" dirty="0" err="1">
                <a:solidFill>
                  <a:srgbClr val="9876AA"/>
                </a:solidFill>
                <a:latin typeface="Consolas" panose="020B0609020204030204" pitchFamily="49" charset="0"/>
              </a:rPr>
              <a:t>context</a:t>
            </a:r>
            <a:r>
              <a:rPr lang="es-BO" altLang="es-BO" sz="11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).</a:t>
            </a:r>
            <a:r>
              <a:rPr lang="es-BO" altLang="es-BO" sz="1100" dirty="0" err="1">
                <a:solidFill>
                  <a:srgbClr val="A9B7C6"/>
                </a:solidFill>
                <a:latin typeface="Consolas" panose="020B0609020204030204" pitchFamily="49" charset="0"/>
              </a:rPr>
              <a:t>asBitmap</a:t>
            </a:r>
            <a:r>
              <a:rPr lang="es-BO" altLang="es-BO" sz="11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().</a:t>
            </a:r>
            <a:r>
              <a:rPr lang="es-BO" altLang="es-BO" sz="1100" dirty="0">
                <a:solidFill>
                  <a:srgbClr val="A9B7C6"/>
                </a:solidFill>
                <a:latin typeface="Consolas" panose="020B0609020204030204" pitchFamily="49" charset="0"/>
              </a:rPr>
              <a:t>load(URI + </a:t>
            </a:r>
            <a:r>
              <a:rPr lang="es-BO" altLang="es-BO" sz="1100" dirty="0" err="1">
                <a:solidFill>
                  <a:srgbClr val="9876AA"/>
                </a:solidFill>
                <a:latin typeface="Consolas" panose="020B0609020204030204" pitchFamily="49" charset="0"/>
              </a:rPr>
              <a:t>imagesURIpausa</a:t>
            </a:r>
            <a:r>
              <a:rPr lang="es-BO" altLang="es-BO" sz="1100" dirty="0" err="1">
                <a:solidFill>
                  <a:srgbClr val="A9B7C6"/>
                </a:solidFill>
                <a:latin typeface="Consolas" panose="020B0609020204030204" pitchFamily="49" charset="0"/>
              </a:rPr>
              <a:t>.get</a:t>
            </a:r>
            <a:r>
              <a:rPr lang="es-BO" altLang="es-BO" sz="1100" dirty="0">
                <a:solidFill>
                  <a:srgbClr val="A9B7C6"/>
                </a:solidFill>
                <a:latin typeface="Consolas" panose="020B0609020204030204" pitchFamily="49" charset="0"/>
              </a:rPr>
              <a:t>(position) + </a:t>
            </a:r>
            <a:r>
              <a:rPr lang="es-BO" altLang="es-BO" sz="1100" dirty="0">
                <a:solidFill>
                  <a:srgbClr val="6A8759"/>
                </a:solidFill>
                <a:latin typeface="Consolas" panose="020B0609020204030204" pitchFamily="49" charset="0"/>
              </a:rPr>
              <a:t>".</a:t>
            </a:r>
            <a:r>
              <a:rPr lang="es-BO" altLang="es-BO" sz="1100" dirty="0" err="1">
                <a:solidFill>
                  <a:srgbClr val="6A8759"/>
                </a:solidFill>
                <a:latin typeface="Consolas" panose="020B0609020204030204" pitchFamily="49" charset="0"/>
              </a:rPr>
              <a:t>png</a:t>
            </a:r>
            <a:r>
              <a:rPr lang="es-BO" altLang="es-BO" sz="1100" dirty="0" smtClean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es-BO" altLang="es-BO" sz="11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).</a:t>
            </a:r>
            <a:r>
              <a:rPr lang="es-BO" altLang="es-BO" sz="1100" dirty="0" err="1">
                <a:solidFill>
                  <a:srgbClr val="A9B7C6"/>
                </a:solidFill>
                <a:latin typeface="Consolas" panose="020B0609020204030204" pitchFamily="49" charset="0"/>
              </a:rPr>
              <a:t>into</a:t>
            </a:r>
            <a:r>
              <a:rPr lang="es-BO" altLang="es-BO" sz="1100" dirty="0">
                <a:solidFill>
                  <a:srgbClr val="A9B7C6"/>
                </a:solidFill>
                <a:latin typeface="Consolas" panose="020B0609020204030204" pitchFamily="49" charset="0"/>
              </a:rPr>
              <a:t>(holder.getCircleImage2())</a:t>
            </a:r>
            <a:r>
              <a:rPr lang="es-BO" altLang="es-BO" sz="11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es-BO" altLang="es-BO" sz="11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s-BO" altLang="es-BO" sz="1100" dirty="0" err="1">
                <a:solidFill>
                  <a:srgbClr val="A9B7C6"/>
                </a:solidFill>
                <a:latin typeface="Consolas" panose="020B0609020204030204" pitchFamily="49" charset="0"/>
              </a:rPr>
              <a:t>Glide.</a:t>
            </a:r>
            <a:r>
              <a:rPr lang="es-BO" altLang="es-BO" sz="1100" i="1" dirty="0" err="1">
                <a:solidFill>
                  <a:srgbClr val="A9B7C6"/>
                </a:solidFill>
                <a:latin typeface="Consolas" panose="020B0609020204030204" pitchFamily="49" charset="0"/>
              </a:rPr>
              <a:t>with</a:t>
            </a:r>
            <a:r>
              <a:rPr lang="es-BO" altLang="es-BO" sz="11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es-BO" altLang="es-BO" sz="1100" dirty="0" err="1">
                <a:solidFill>
                  <a:srgbClr val="9876AA"/>
                </a:solidFill>
                <a:latin typeface="Consolas" panose="020B0609020204030204" pitchFamily="49" charset="0"/>
              </a:rPr>
              <a:t>context</a:t>
            </a:r>
            <a:r>
              <a:rPr lang="es-BO" altLang="es-BO" sz="11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).</a:t>
            </a:r>
            <a:r>
              <a:rPr lang="es-BO" altLang="es-BO" sz="1100" dirty="0" err="1">
                <a:solidFill>
                  <a:srgbClr val="A9B7C6"/>
                </a:solidFill>
                <a:latin typeface="Consolas" panose="020B0609020204030204" pitchFamily="49" charset="0"/>
              </a:rPr>
              <a:t>asBitmap</a:t>
            </a:r>
            <a:r>
              <a:rPr lang="es-BO" altLang="es-BO" sz="11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().</a:t>
            </a:r>
            <a:r>
              <a:rPr lang="es-BO" altLang="es-BO" sz="1100" dirty="0">
                <a:solidFill>
                  <a:srgbClr val="A9B7C6"/>
                </a:solidFill>
                <a:latin typeface="Consolas" panose="020B0609020204030204" pitchFamily="49" charset="0"/>
              </a:rPr>
              <a:t>load(URI + </a:t>
            </a:r>
            <a:r>
              <a:rPr lang="es-BO" altLang="es-BO" sz="1100" dirty="0" err="1">
                <a:solidFill>
                  <a:srgbClr val="9876AA"/>
                </a:solidFill>
                <a:latin typeface="Consolas" panose="020B0609020204030204" pitchFamily="49" charset="0"/>
              </a:rPr>
              <a:t>imagesURIapagar</a:t>
            </a:r>
            <a:r>
              <a:rPr lang="es-BO" altLang="es-BO" sz="1100" dirty="0" err="1">
                <a:solidFill>
                  <a:srgbClr val="A9B7C6"/>
                </a:solidFill>
                <a:latin typeface="Consolas" panose="020B0609020204030204" pitchFamily="49" charset="0"/>
              </a:rPr>
              <a:t>.get</a:t>
            </a:r>
            <a:r>
              <a:rPr lang="es-BO" altLang="es-BO" sz="1100" dirty="0">
                <a:solidFill>
                  <a:srgbClr val="A9B7C6"/>
                </a:solidFill>
                <a:latin typeface="Consolas" panose="020B0609020204030204" pitchFamily="49" charset="0"/>
              </a:rPr>
              <a:t>(position) + </a:t>
            </a:r>
            <a:r>
              <a:rPr lang="es-BO" altLang="es-BO" sz="1100" dirty="0">
                <a:solidFill>
                  <a:srgbClr val="6A8759"/>
                </a:solidFill>
                <a:latin typeface="Consolas" panose="020B0609020204030204" pitchFamily="49" charset="0"/>
              </a:rPr>
              <a:t>".</a:t>
            </a:r>
            <a:r>
              <a:rPr lang="es-BO" altLang="es-BO" sz="1100" dirty="0" err="1">
                <a:solidFill>
                  <a:srgbClr val="6A8759"/>
                </a:solidFill>
                <a:latin typeface="Consolas" panose="020B0609020204030204" pitchFamily="49" charset="0"/>
              </a:rPr>
              <a:t>png</a:t>
            </a:r>
            <a:r>
              <a:rPr lang="es-BO" altLang="es-BO" sz="1100" dirty="0" smtClean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es-BO" altLang="es-BO" sz="11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).</a:t>
            </a:r>
            <a:r>
              <a:rPr lang="es-BO" altLang="es-BO" sz="1100" dirty="0" err="1" smtClean="0">
                <a:solidFill>
                  <a:srgbClr val="A9B7C6"/>
                </a:solidFill>
                <a:latin typeface="Consolas" panose="020B0609020204030204" pitchFamily="49" charset="0"/>
              </a:rPr>
              <a:t>into</a:t>
            </a:r>
            <a:r>
              <a:rPr lang="es-BO" altLang="es-BO" sz="11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(holder.getCircleImage3</a:t>
            </a:r>
            <a:r>
              <a:rPr lang="es-BO" altLang="es-BO" sz="1100" dirty="0">
                <a:solidFill>
                  <a:srgbClr val="A9B7C6"/>
                </a:solidFill>
                <a:latin typeface="Consolas" panose="020B0609020204030204" pitchFamily="49" charset="0"/>
              </a:rPr>
              <a:t>())</a:t>
            </a:r>
            <a:r>
              <a:rPr lang="es-BO" altLang="es-BO" sz="1100" dirty="0">
                <a:solidFill>
                  <a:srgbClr val="CC7832"/>
                </a:solidFill>
                <a:latin typeface="Consolas" panose="020B0609020204030204" pitchFamily="49" charset="0"/>
              </a:rPr>
              <a:t>;    </a:t>
            </a:r>
            <a:br>
              <a:rPr lang="es-BO" altLang="es-BO" sz="11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s-BO" altLang="es-BO" sz="1100" dirty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lang="es-BO" altLang="es-BO" sz="1100" dirty="0">
                <a:solidFill>
                  <a:srgbClr val="A9B7C6"/>
                </a:solidFill>
                <a:latin typeface="Consolas" panose="020B0609020204030204" pitchFamily="49" charset="0"/>
              </a:rPr>
              <a:t>holder.getCircleImage2().</a:t>
            </a:r>
            <a:r>
              <a:rPr lang="es-BO" altLang="es-BO" sz="1100" dirty="0" err="1">
                <a:solidFill>
                  <a:srgbClr val="A9B7C6"/>
                </a:solidFill>
                <a:latin typeface="Consolas" panose="020B0609020204030204" pitchFamily="49" charset="0"/>
              </a:rPr>
              <a:t>setVisibility</a:t>
            </a:r>
            <a:r>
              <a:rPr lang="es-BO" altLang="es-BO" sz="11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es-BO" altLang="es-BO" sz="1100" dirty="0" err="1">
                <a:solidFill>
                  <a:srgbClr val="A9B7C6"/>
                </a:solidFill>
                <a:latin typeface="Consolas" panose="020B0609020204030204" pitchFamily="49" charset="0"/>
              </a:rPr>
              <a:t>View.</a:t>
            </a:r>
            <a:r>
              <a:rPr lang="es-BO" altLang="es-BO" sz="1100" i="1" dirty="0" err="1">
                <a:solidFill>
                  <a:srgbClr val="9876AA"/>
                </a:solidFill>
                <a:latin typeface="Consolas" panose="020B0609020204030204" pitchFamily="49" charset="0"/>
              </a:rPr>
              <a:t>INVISIBLE</a:t>
            </a:r>
            <a:r>
              <a:rPr lang="es-BO" altLang="es-BO" sz="1100" dirty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r>
              <a:rPr lang="es-BO" altLang="es-BO" sz="11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es-BO" altLang="es-BO" sz="11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s-BO" altLang="es-BO" sz="1100" dirty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lang="es-BO" altLang="es-BO" sz="1100" dirty="0">
                <a:solidFill>
                  <a:srgbClr val="A9B7C6"/>
                </a:solidFill>
                <a:latin typeface="Consolas" panose="020B0609020204030204" pitchFamily="49" charset="0"/>
              </a:rPr>
              <a:t>holder.getCircleImage1().</a:t>
            </a:r>
            <a:r>
              <a:rPr lang="es-BO" altLang="es-BO" sz="1100" dirty="0" err="1">
                <a:solidFill>
                  <a:srgbClr val="A9B7C6"/>
                </a:solidFill>
                <a:latin typeface="Consolas" panose="020B0609020204030204" pitchFamily="49" charset="0"/>
              </a:rPr>
              <a:t>setOnClickListener</a:t>
            </a:r>
            <a:r>
              <a:rPr lang="es-BO" altLang="es-BO" sz="11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es-BO" altLang="es-BO" sz="1100" dirty="0">
                <a:solidFill>
                  <a:srgbClr val="CC7832"/>
                </a:solidFill>
                <a:latin typeface="Consolas" panose="020B0609020204030204" pitchFamily="49" charset="0"/>
              </a:rPr>
              <a:t>new </a:t>
            </a:r>
            <a:r>
              <a:rPr lang="es-BO" altLang="es-BO" sz="1100" dirty="0" err="1">
                <a:solidFill>
                  <a:srgbClr val="A9B7C6"/>
                </a:solidFill>
                <a:latin typeface="Consolas" panose="020B0609020204030204" pitchFamily="49" charset="0"/>
              </a:rPr>
              <a:t>View.OnClickListener</a:t>
            </a:r>
            <a:r>
              <a:rPr lang="es-BO" altLang="es-BO" sz="1100" dirty="0">
                <a:solidFill>
                  <a:srgbClr val="A9B7C6"/>
                </a:solidFill>
                <a:latin typeface="Consolas" panose="020B0609020204030204" pitchFamily="49" charset="0"/>
              </a:rPr>
              <a:t>() {</a:t>
            </a:r>
            <a:br>
              <a:rPr lang="es-BO" altLang="es-BO" sz="11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s-BO" altLang="es-BO" sz="1100" dirty="0">
                <a:solidFill>
                  <a:srgbClr val="A9B7C6"/>
                </a:solidFill>
                <a:latin typeface="Consolas" panose="020B0609020204030204" pitchFamily="49" charset="0"/>
              </a:rPr>
              <a:t>        </a:t>
            </a:r>
            <a:r>
              <a:rPr lang="es-BO" altLang="es-BO" sz="1100" dirty="0">
                <a:solidFill>
                  <a:srgbClr val="BBB529"/>
                </a:solidFill>
                <a:latin typeface="Consolas" panose="020B0609020204030204" pitchFamily="49" charset="0"/>
              </a:rPr>
              <a:t>@</a:t>
            </a:r>
            <a:r>
              <a:rPr lang="es-BO" altLang="es-BO" sz="1100" dirty="0" err="1">
                <a:solidFill>
                  <a:srgbClr val="BBB529"/>
                </a:solidFill>
                <a:latin typeface="Consolas" panose="020B0609020204030204" pitchFamily="49" charset="0"/>
              </a:rPr>
              <a:t>Override</a:t>
            </a:r>
            <a:r>
              <a:rPr lang="es-BO" altLang="es-BO" sz="1100" dirty="0">
                <a:solidFill>
                  <a:srgbClr val="BBB529"/>
                </a:solidFill>
                <a:latin typeface="Consolas" panose="020B0609020204030204" pitchFamily="49" charset="0"/>
              </a:rPr>
              <a:t/>
            </a:r>
            <a:br>
              <a:rPr lang="es-BO" altLang="es-BO" sz="1100" dirty="0">
                <a:solidFill>
                  <a:srgbClr val="BBB529"/>
                </a:solidFill>
                <a:latin typeface="Consolas" panose="020B0609020204030204" pitchFamily="49" charset="0"/>
              </a:rPr>
            </a:br>
            <a:r>
              <a:rPr lang="es-BO" altLang="es-BO" sz="1100" dirty="0">
                <a:solidFill>
                  <a:srgbClr val="BBB529"/>
                </a:solidFill>
                <a:latin typeface="Consolas" panose="020B0609020204030204" pitchFamily="49" charset="0"/>
              </a:rPr>
              <a:t>        </a:t>
            </a:r>
            <a:r>
              <a:rPr lang="es-BO" altLang="es-BO" sz="1100" dirty="0" err="1">
                <a:solidFill>
                  <a:srgbClr val="CC7832"/>
                </a:solidFill>
                <a:latin typeface="Consolas" panose="020B0609020204030204" pitchFamily="49" charset="0"/>
              </a:rPr>
              <a:t>public</a:t>
            </a:r>
            <a:r>
              <a:rPr lang="es-BO" altLang="es-BO" sz="11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100" dirty="0" err="1">
                <a:solidFill>
                  <a:srgbClr val="CC7832"/>
                </a:solidFill>
                <a:latin typeface="Consolas" panose="020B0609020204030204" pitchFamily="49" charset="0"/>
              </a:rPr>
              <a:t>void</a:t>
            </a:r>
            <a:r>
              <a:rPr lang="es-BO" altLang="es-BO" sz="11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100" dirty="0" err="1">
                <a:solidFill>
                  <a:srgbClr val="FFC66D"/>
                </a:solidFill>
                <a:latin typeface="Consolas" panose="020B0609020204030204" pitchFamily="49" charset="0"/>
              </a:rPr>
              <a:t>onClick</a:t>
            </a:r>
            <a:r>
              <a:rPr lang="es-BO" altLang="es-BO" sz="1100" dirty="0">
                <a:solidFill>
                  <a:srgbClr val="A9B7C6"/>
                </a:solidFill>
                <a:latin typeface="Consolas" panose="020B0609020204030204" pitchFamily="49" charset="0"/>
              </a:rPr>
              <a:t>(View v) {</a:t>
            </a:r>
            <a:br>
              <a:rPr lang="es-BO" altLang="es-BO" sz="11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s-BO" altLang="es-BO" sz="1100" dirty="0">
                <a:solidFill>
                  <a:srgbClr val="A9B7C6"/>
                </a:solidFill>
                <a:latin typeface="Consolas" panose="020B0609020204030204" pitchFamily="49" charset="0"/>
              </a:rPr>
              <a:t>           </a:t>
            </a:r>
            <a:r>
              <a:rPr lang="es-BO" altLang="es-BO" sz="1100" dirty="0">
                <a:solidFill>
                  <a:srgbClr val="B389C5"/>
                </a:solidFill>
                <a:latin typeface="Consolas" panose="020B0609020204030204" pitchFamily="49" charset="0"/>
              </a:rPr>
              <a:t>holder</a:t>
            </a:r>
            <a:r>
              <a:rPr lang="es-BO" altLang="es-BO" sz="1100" dirty="0">
                <a:solidFill>
                  <a:srgbClr val="A9B7C6"/>
                </a:solidFill>
                <a:latin typeface="Consolas" panose="020B0609020204030204" pitchFamily="49" charset="0"/>
              </a:rPr>
              <a:t>.getCircleImage1().</a:t>
            </a:r>
            <a:r>
              <a:rPr lang="es-BO" altLang="es-BO" sz="1100" dirty="0" err="1">
                <a:solidFill>
                  <a:srgbClr val="A9B7C6"/>
                </a:solidFill>
                <a:latin typeface="Consolas" panose="020B0609020204030204" pitchFamily="49" charset="0"/>
              </a:rPr>
              <a:t>setVisibility</a:t>
            </a:r>
            <a:r>
              <a:rPr lang="es-BO" altLang="es-BO" sz="11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es-BO" altLang="es-BO" sz="1100" dirty="0" err="1">
                <a:solidFill>
                  <a:srgbClr val="A9B7C6"/>
                </a:solidFill>
                <a:latin typeface="Consolas" panose="020B0609020204030204" pitchFamily="49" charset="0"/>
              </a:rPr>
              <a:t>View.</a:t>
            </a:r>
            <a:r>
              <a:rPr lang="es-BO" altLang="es-BO" sz="1100" i="1" dirty="0" err="1">
                <a:solidFill>
                  <a:srgbClr val="9876AA"/>
                </a:solidFill>
                <a:latin typeface="Consolas" panose="020B0609020204030204" pitchFamily="49" charset="0"/>
              </a:rPr>
              <a:t>INVISIBLE</a:t>
            </a:r>
            <a:r>
              <a:rPr lang="es-BO" altLang="es-BO" sz="1100" dirty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r>
              <a:rPr lang="es-BO" altLang="es-BO" sz="1100" dirty="0">
                <a:solidFill>
                  <a:srgbClr val="CC7832"/>
                </a:solidFill>
                <a:latin typeface="Consolas" panose="020B0609020204030204" pitchFamily="49" charset="0"/>
              </a:rPr>
              <a:t>;               </a:t>
            </a:r>
            <a:br>
              <a:rPr lang="es-BO" altLang="es-BO" sz="11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s-BO" altLang="es-BO" sz="11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</a:t>
            </a:r>
            <a:r>
              <a:rPr lang="es-BO" altLang="es-BO" sz="1100" dirty="0">
                <a:solidFill>
                  <a:srgbClr val="B389C5"/>
                </a:solidFill>
                <a:latin typeface="Consolas" panose="020B0609020204030204" pitchFamily="49" charset="0"/>
              </a:rPr>
              <a:t>holder</a:t>
            </a:r>
            <a:r>
              <a:rPr lang="es-BO" altLang="es-BO" sz="1100" dirty="0">
                <a:solidFill>
                  <a:srgbClr val="A9B7C6"/>
                </a:solidFill>
                <a:latin typeface="Consolas" panose="020B0609020204030204" pitchFamily="49" charset="0"/>
              </a:rPr>
              <a:t>.getCircleImage2().</a:t>
            </a:r>
            <a:r>
              <a:rPr lang="es-BO" altLang="es-BO" sz="1100" dirty="0" err="1">
                <a:solidFill>
                  <a:srgbClr val="A9B7C6"/>
                </a:solidFill>
                <a:latin typeface="Consolas" panose="020B0609020204030204" pitchFamily="49" charset="0"/>
              </a:rPr>
              <a:t>setVisibility</a:t>
            </a:r>
            <a:r>
              <a:rPr lang="es-BO" altLang="es-BO" sz="11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es-BO" altLang="es-BO" sz="1100" dirty="0" err="1">
                <a:solidFill>
                  <a:srgbClr val="A9B7C6"/>
                </a:solidFill>
                <a:latin typeface="Consolas" panose="020B0609020204030204" pitchFamily="49" charset="0"/>
              </a:rPr>
              <a:t>View.</a:t>
            </a:r>
            <a:r>
              <a:rPr lang="es-BO" altLang="es-BO" sz="1100" i="1" dirty="0" err="1">
                <a:solidFill>
                  <a:srgbClr val="9876AA"/>
                </a:solidFill>
                <a:latin typeface="Consolas" panose="020B0609020204030204" pitchFamily="49" charset="0"/>
              </a:rPr>
              <a:t>VISIBLE</a:t>
            </a:r>
            <a:r>
              <a:rPr lang="es-BO" altLang="es-BO" sz="1100" dirty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r>
              <a:rPr lang="es-BO" altLang="es-BO" sz="1100" dirty="0">
                <a:solidFill>
                  <a:srgbClr val="CC7832"/>
                </a:solidFill>
                <a:latin typeface="Consolas" panose="020B0609020204030204" pitchFamily="49" charset="0"/>
              </a:rPr>
              <a:t>;                 </a:t>
            </a:r>
            <a:br>
              <a:rPr lang="es-BO" altLang="es-BO" sz="11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s-BO" altLang="es-BO" sz="1100" dirty="0">
                <a:solidFill>
                  <a:srgbClr val="CC7832"/>
                </a:solidFill>
                <a:latin typeface="Consolas" panose="020B0609020204030204" pitchFamily="49" charset="0"/>
              </a:rPr>
              <a:t>           </a:t>
            </a:r>
            <a:r>
              <a:rPr lang="es-BO" altLang="es-BO" sz="1100" dirty="0" err="1">
                <a:solidFill>
                  <a:srgbClr val="A9B7C6"/>
                </a:solidFill>
                <a:latin typeface="Consolas" panose="020B0609020204030204" pitchFamily="49" charset="0"/>
              </a:rPr>
              <a:t>Toast.</a:t>
            </a:r>
            <a:r>
              <a:rPr lang="es-BO" altLang="es-BO" sz="1100" i="1" dirty="0" err="1">
                <a:solidFill>
                  <a:srgbClr val="A9B7C6"/>
                </a:solidFill>
                <a:latin typeface="Consolas" panose="020B0609020204030204" pitchFamily="49" charset="0"/>
              </a:rPr>
              <a:t>makeText</a:t>
            </a:r>
            <a:r>
              <a:rPr lang="es-BO" altLang="es-BO" sz="11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es-BO" altLang="es-BO" sz="1100" dirty="0" err="1">
                <a:solidFill>
                  <a:srgbClr val="9876AA"/>
                </a:solidFill>
                <a:latin typeface="Consolas" panose="020B0609020204030204" pitchFamily="49" charset="0"/>
              </a:rPr>
              <a:t>context</a:t>
            </a:r>
            <a:r>
              <a:rPr lang="es-BO" altLang="es-BO" sz="1100" dirty="0">
                <a:solidFill>
                  <a:srgbClr val="CC7832"/>
                </a:solidFill>
                <a:latin typeface="Consolas" panose="020B0609020204030204" pitchFamily="49" charset="0"/>
              </a:rPr>
              <a:t>,</a:t>
            </a:r>
            <a:r>
              <a:rPr lang="es-BO" altLang="es-BO" sz="1100" dirty="0">
                <a:solidFill>
                  <a:srgbClr val="6A8759"/>
                </a:solidFill>
                <a:latin typeface="Consolas" panose="020B0609020204030204" pitchFamily="49" charset="0"/>
              </a:rPr>
              <a:t>"play </a:t>
            </a:r>
            <a:r>
              <a:rPr lang="es-BO" altLang="es-BO" sz="1100" dirty="0" err="1">
                <a:solidFill>
                  <a:srgbClr val="6A8759"/>
                </a:solidFill>
                <a:latin typeface="Consolas" panose="020B0609020204030204" pitchFamily="49" charset="0"/>
              </a:rPr>
              <a:t>music</a:t>
            </a:r>
            <a:r>
              <a:rPr lang="es-BO" altLang="es-BO" sz="11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es-BO" altLang="es-BO" sz="1100" dirty="0">
                <a:solidFill>
                  <a:srgbClr val="CC7832"/>
                </a:solidFill>
                <a:latin typeface="Consolas" panose="020B0609020204030204" pitchFamily="49" charset="0"/>
              </a:rPr>
              <a:t>,</a:t>
            </a:r>
            <a:r>
              <a:rPr lang="es-BO" altLang="es-BO" sz="1100" dirty="0" err="1">
                <a:solidFill>
                  <a:srgbClr val="A9B7C6"/>
                </a:solidFill>
                <a:latin typeface="Consolas" panose="020B0609020204030204" pitchFamily="49" charset="0"/>
              </a:rPr>
              <a:t>Toast.</a:t>
            </a:r>
            <a:r>
              <a:rPr lang="es-BO" altLang="es-BO" sz="1100" i="1" dirty="0" err="1">
                <a:solidFill>
                  <a:srgbClr val="9876AA"/>
                </a:solidFill>
                <a:latin typeface="Consolas" panose="020B0609020204030204" pitchFamily="49" charset="0"/>
              </a:rPr>
              <a:t>LENGTH_SHORT</a:t>
            </a:r>
            <a:r>
              <a:rPr lang="es-BO" altLang="es-BO" sz="1100" dirty="0">
                <a:solidFill>
                  <a:srgbClr val="A9B7C6"/>
                </a:solidFill>
                <a:latin typeface="Consolas" panose="020B0609020204030204" pitchFamily="49" charset="0"/>
              </a:rPr>
              <a:t>).show()</a:t>
            </a:r>
            <a:r>
              <a:rPr lang="es-BO" altLang="es-BO" sz="11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es-BO" altLang="es-BO" sz="11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s-BO" altLang="es-BO" sz="1100" dirty="0">
                <a:solidFill>
                  <a:srgbClr val="CC7832"/>
                </a:solidFill>
                <a:latin typeface="Consolas" panose="020B0609020204030204" pitchFamily="49" charset="0"/>
              </a:rPr>
              <a:t>        </a:t>
            </a:r>
            <a:r>
              <a:rPr lang="es-BO" altLang="es-BO" sz="1100" dirty="0">
                <a:solidFill>
                  <a:srgbClr val="A9B7C6"/>
                </a:solidFill>
                <a:latin typeface="Consolas" panose="020B0609020204030204" pitchFamily="49" charset="0"/>
              </a:rPr>
              <a:t>}</a:t>
            </a:r>
            <a:br>
              <a:rPr lang="es-BO" altLang="es-BO" sz="11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s-BO" altLang="es-BO" sz="1100" dirty="0">
                <a:solidFill>
                  <a:srgbClr val="A9B7C6"/>
                </a:solidFill>
                <a:latin typeface="Consolas" panose="020B0609020204030204" pitchFamily="49" charset="0"/>
              </a:rPr>
              <a:t>    </a:t>
            </a:r>
            <a:r>
              <a:rPr lang="es-BO" altLang="es-BO" sz="11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})</a:t>
            </a:r>
            <a:r>
              <a:rPr lang="es-BO" altLang="es-BO" sz="1100" dirty="0" smtClean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s-BO" altLang="es-BO" sz="1100" dirty="0">
                <a:solidFill>
                  <a:srgbClr val="CC7832"/>
                </a:solidFill>
                <a:latin typeface="Consolas" panose="020B0609020204030204" pitchFamily="49" charset="0"/>
              </a:rPr>
              <a:t/>
            </a:r>
            <a:br>
              <a:rPr lang="es-BO" altLang="es-BO" sz="11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s-BO" altLang="es-BO" sz="1100" dirty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lang="es-BO" altLang="es-BO" sz="1100" dirty="0">
                <a:solidFill>
                  <a:srgbClr val="A9B7C6"/>
                </a:solidFill>
                <a:latin typeface="Consolas" panose="020B0609020204030204" pitchFamily="49" charset="0"/>
              </a:rPr>
              <a:t>holder.getCircleImage2().</a:t>
            </a:r>
            <a:r>
              <a:rPr lang="es-BO" altLang="es-BO" sz="1100" dirty="0" err="1">
                <a:solidFill>
                  <a:srgbClr val="A9B7C6"/>
                </a:solidFill>
                <a:latin typeface="Consolas" panose="020B0609020204030204" pitchFamily="49" charset="0"/>
              </a:rPr>
              <a:t>setOnClickListener</a:t>
            </a:r>
            <a:r>
              <a:rPr lang="es-BO" altLang="es-BO" sz="11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es-BO" altLang="es-BO" sz="1100" dirty="0">
                <a:solidFill>
                  <a:srgbClr val="CC7832"/>
                </a:solidFill>
                <a:latin typeface="Consolas" panose="020B0609020204030204" pitchFamily="49" charset="0"/>
              </a:rPr>
              <a:t>new </a:t>
            </a:r>
            <a:r>
              <a:rPr lang="es-BO" altLang="es-BO" sz="1100" dirty="0" err="1">
                <a:solidFill>
                  <a:srgbClr val="A9B7C6"/>
                </a:solidFill>
                <a:latin typeface="Consolas" panose="020B0609020204030204" pitchFamily="49" charset="0"/>
              </a:rPr>
              <a:t>View.OnClickListener</a:t>
            </a:r>
            <a:r>
              <a:rPr lang="es-BO" altLang="es-BO" sz="1100" dirty="0">
                <a:solidFill>
                  <a:srgbClr val="A9B7C6"/>
                </a:solidFill>
                <a:latin typeface="Consolas" panose="020B0609020204030204" pitchFamily="49" charset="0"/>
              </a:rPr>
              <a:t>() {</a:t>
            </a:r>
            <a:br>
              <a:rPr lang="es-BO" altLang="es-BO" sz="11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s-BO" altLang="es-BO" sz="1100" dirty="0">
                <a:solidFill>
                  <a:srgbClr val="A9B7C6"/>
                </a:solidFill>
                <a:latin typeface="Consolas" panose="020B0609020204030204" pitchFamily="49" charset="0"/>
              </a:rPr>
              <a:t>        </a:t>
            </a:r>
            <a:r>
              <a:rPr lang="es-BO" altLang="es-BO" sz="1100" dirty="0">
                <a:solidFill>
                  <a:srgbClr val="BBB529"/>
                </a:solidFill>
                <a:latin typeface="Consolas" panose="020B0609020204030204" pitchFamily="49" charset="0"/>
              </a:rPr>
              <a:t>@</a:t>
            </a:r>
            <a:r>
              <a:rPr lang="es-BO" altLang="es-BO" sz="1100" dirty="0" err="1">
                <a:solidFill>
                  <a:srgbClr val="BBB529"/>
                </a:solidFill>
                <a:latin typeface="Consolas" panose="020B0609020204030204" pitchFamily="49" charset="0"/>
              </a:rPr>
              <a:t>Override</a:t>
            </a:r>
            <a:r>
              <a:rPr lang="es-BO" altLang="es-BO" sz="1100" dirty="0">
                <a:solidFill>
                  <a:srgbClr val="BBB529"/>
                </a:solidFill>
                <a:latin typeface="Consolas" panose="020B0609020204030204" pitchFamily="49" charset="0"/>
              </a:rPr>
              <a:t/>
            </a:r>
            <a:br>
              <a:rPr lang="es-BO" altLang="es-BO" sz="1100" dirty="0">
                <a:solidFill>
                  <a:srgbClr val="BBB529"/>
                </a:solidFill>
                <a:latin typeface="Consolas" panose="020B0609020204030204" pitchFamily="49" charset="0"/>
              </a:rPr>
            </a:br>
            <a:r>
              <a:rPr lang="es-BO" altLang="es-BO" sz="1100" dirty="0">
                <a:solidFill>
                  <a:srgbClr val="BBB529"/>
                </a:solidFill>
                <a:latin typeface="Consolas" panose="020B0609020204030204" pitchFamily="49" charset="0"/>
              </a:rPr>
              <a:t>        </a:t>
            </a:r>
            <a:r>
              <a:rPr lang="es-BO" altLang="es-BO" sz="1100" dirty="0" err="1">
                <a:solidFill>
                  <a:srgbClr val="CC7832"/>
                </a:solidFill>
                <a:latin typeface="Consolas" panose="020B0609020204030204" pitchFamily="49" charset="0"/>
              </a:rPr>
              <a:t>public</a:t>
            </a:r>
            <a:r>
              <a:rPr lang="es-BO" altLang="es-BO" sz="11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100" dirty="0" err="1">
                <a:solidFill>
                  <a:srgbClr val="CC7832"/>
                </a:solidFill>
                <a:latin typeface="Consolas" panose="020B0609020204030204" pitchFamily="49" charset="0"/>
              </a:rPr>
              <a:t>void</a:t>
            </a:r>
            <a:r>
              <a:rPr lang="es-BO" altLang="es-BO" sz="11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100" dirty="0" err="1">
                <a:solidFill>
                  <a:srgbClr val="FFC66D"/>
                </a:solidFill>
                <a:latin typeface="Consolas" panose="020B0609020204030204" pitchFamily="49" charset="0"/>
              </a:rPr>
              <a:t>onClick</a:t>
            </a:r>
            <a:r>
              <a:rPr lang="es-BO" altLang="es-BO" sz="1100" dirty="0">
                <a:solidFill>
                  <a:srgbClr val="A9B7C6"/>
                </a:solidFill>
                <a:latin typeface="Consolas" panose="020B0609020204030204" pitchFamily="49" charset="0"/>
              </a:rPr>
              <a:t>(View v) {</a:t>
            </a:r>
            <a:br>
              <a:rPr lang="es-BO" altLang="es-BO" sz="11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s-BO" altLang="es-BO" sz="1100" dirty="0">
                <a:solidFill>
                  <a:srgbClr val="A9B7C6"/>
                </a:solidFill>
                <a:latin typeface="Consolas" panose="020B0609020204030204" pitchFamily="49" charset="0"/>
              </a:rPr>
              <a:t>           </a:t>
            </a:r>
            <a:r>
              <a:rPr lang="es-BO" altLang="es-BO" sz="1100" dirty="0">
                <a:solidFill>
                  <a:srgbClr val="B389C5"/>
                </a:solidFill>
                <a:latin typeface="Consolas" panose="020B0609020204030204" pitchFamily="49" charset="0"/>
              </a:rPr>
              <a:t>holder</a:t>
            </a:r>
            <a:r>
              <a:rPr lang="es-BO" altLang="es-BO" sz="1100" dirty="0">
                <a:solidFill>
                  <a:srgbClr val="A9B7C6"/>
                </a:solidFill>
                <a:latin typeface="Consolas" panose="020B0609020204030204" pitchFamily="49" charset="0"/>
              </a:rPr>
              <a:t>.getCircleImage2().</a:t>
            </a:r>
            <a:r>
              <a:rPr lang="es-BO" altLang="es-BO" sz="1100" dirty="0" err="1">
                <a:solidFill>
                  <a:srgbClr val="A9B7C6"/>
                </a:solidFill>
                <a:latin typeface="Consolas" panose="020B0609020204030204" pitchFamily="49" charset="0"/>
              </a:rPr>
              <a:t>setVisibility</a:t>
            </a:r>
            <a:r>
              <a:rPr lang="es-BO" altLang="es-BO" sz="11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es-BO" altLang="es-BO" sz="1100" dirty="0" err="1">
                <a:solidFill>
                  <a:srgbClr val="A9B7C6"/>
                </a:solidFill>
                <a:latin typeface="Consolas" panose="020B0609020204030204" pitchFamily="49" charset="0"/>
              </a:rPr>
              <a:t>View.</a:t>
            </a:r>
            <a:r>
              <a:rPr lang="es-BO" altLang="es-BO" sz="1100" i="1" dirty="0" err="1">
                <a:solidFill>
                  <a:srgbClr val="9876AA"/>
                </a:solidFill>
                <a:latin typeface="Consolas" panose="020B0609020204030204" pitchFamily="49" charset="0"/>
              </a:rPr>
              <a:t>INVISIBLE</a:t>
            </a:r>
            <a:r>
              <a:rPr lang="es-BO" altLang="es-BO" sz="1100" dirty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r>
              <a:rPr lang="es-BO" altLang="es-BO" sz="11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es-BO" altLang="es-BO" sz="11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s-BO" altLang="es-BO" sz="11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</a:t>
            </a:r>
            <a:r>
              <a:rPr lang="es-BO" altLang="es-BO" sz="1100" dirty="0">
                <a:solidFill>
                  <a:srgbClr val="B389C5"/>
                </a:solidFill>
                <a:latin typeface="Consolas" panose="020B0609020204030204" pitchFamily="49" charset="0"/>
              </a:rPr>
              <a:t>holder</a:t>
            </a:r>
            <a:r>
              <a:rPr lang="es-BO" altLang="es-BO" sz="1100" dirty="0">
                <a:solidFill>
                  <a:srgbClr val="A9B7C6"/>
                </a:solidFill>
                <a:latin typeface="Consolas" panose="020B0609020204030204" pitchFamily="49" charset="0"/>
              </a:rPr>
              <a:t>.getCircleImage1().</a:t>
            </a:r>
            <a:r>
              <a:rPr lang="es-BO" altLang="es-BO" sz="1100" dirty="0" err="1">
                <a:solidFill>
                  <a:srgbClr val="A9B7C6"/>
                </a:solidFill>
                <a:latin typeface="Consolas" panose="020B0609020204030204" pitchFamily="49" charset="0"/>
              </a:rPr>
              <a:t>setVisibility</a:t>
            </a:r>
            <a:r>
              <a:rPr lang="es-BO" altLang="es-BO" sz="11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es-BO" altLang="es-BO" sz="1100" dirty="0" err="1">
                <a:solidFill>
                  <a:srgbClr val="A9B7C6"/>
                </a:solidFill>
                <a:latin typeface="Consolas" panose="020B0609020204030204" pitchFamily="49" charset="0"/>
              </a:rPr>
              <a:t>View.</a:t>
            </a:r>
            <a:r>
              <a:rPr lang="es-BO" altLang="es-BO" sz="1100" i="1" dirty="0" err="1">
                <a:solidFill>
                  <a:srgbClr val="9876AA"/>
                </a:solidFill>
                <a:latin typeface="Consolas" panose="020B0609020204030204" pitchFamily="49" charset="0"/>
              </a:rPr>
              <a:t>VISIBLE</a:t>
            </a:r>
            <a:r>
              <a:rPr lang="es-BO" altLang="es-BO" sz="1100" dirty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r>
              <a:rPr lang="es-BO" altLang="es-BO" sz="1100" dirty="0">
                <a:solidFill>
                  <a:srgbClr val="CC7832"/>
                </a:solidFill>
                <a:latin typeface="Consolas" panose="020B0609020204030204" pitchFamily="49" charset="0"/>
              </a:rPr>
              <a:t>;               </a:t>
            </a:r>
            <a:br>
              <a:rPr lang="es-BO" altLang="es-BO" sz="11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s-BO" altLang="es-BO" sz="11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</a:t>
            </a:r>
            <a:r>
              <a:rPr lang="es-BO" altLang="es-BO" sz="1100" dirty="0" err="1">
                <a:solidFill>
                  <a:srgbClr val="A9B7C6"/>
                </a:solidFill>
                <a:latin typeface="Consolas" panose="020B0609020204030204" pitchFamily="49" charset="0"/>
              </a:rPr>
              <a:t>Toast.</a:t>
            </a:r>
            <a:r>
              <a:rPr lang="es-BO" altLang="es-BO" sz="1100" i="1" dirty="0" err="1">
                <a:solidFill>
                  <a:srgbClr val="A9B7C6"/>
                </a:solidFill>
                <a:latin typeface="Consolas" panose="020B0609020204030204" pitchFamily="49" charset="0"/>
              </a:rPr>
              <a:t>makeText</a:t>
            </a:r>
            <a:r>
              <a:rPr lang="es-BO" altLang="es-BO" sz="11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es-BO" altLang="es-BO" sz="1100" dirty="0" err="1">
                <a:solidFill>
                  <a:srgbClr val="9876AA"/>
                </a:solidFill>
                <a:latin typeface="Consolas" panose="020B0609020204030204" pitchFamily="49" charset="0"/>
              </a:rPr>
              <a:t>context</a:t>
            </a:r>
            <a:r>
              <a:rPr lang="es-BO" altLang="es-BO" sz="1100" dirty="0">
                <a:solidFill>
                  <a:srgbClr val="CC7832"/>
                </a:solidFill>
                <a:latin typeface="Consolas" panose="020B0609020204030204" pitchFamily="49" charset="0"/>
              </a:rPr>
              <a:t>,</a:t>
            </a:r>
            <a:r>
              <a:rPr lang="es-BO" altLang="es-BO" sz="1100" dirty="0">
                <a:solidFill>
                  <a:srgbClr val="6A8759"/>
                </a:solidFill>
                <a:latin typeface="Consolas" panose="020B0609020204030204" pitchFamily="49" charset="0"/>
              </a:rPr>
              <a:t>"pause </a:t>
            </a:r>
            <a:r>
              <a:rPr lang="es-BO" altLang="es-BO" sz="1100" dirty="0" err="1">
                <a:solidFill>
                  <a:srgbClr val="6A8759"/>
                </a:solidFill>
                <a:latin typeface="Consolas" panose="020B0609020204030204" pitchFamily="49" charset="0"/>
              </a:rPr>
              <a:t>music</a:t>
            </a:r>
            <a:r>
              <a:rPr lang="es-BO" altLang="es-BO" sz="11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es-BO" altLang="es-BO" sz="1100" dirty="0">
                <a:solidFill>
                  <a:srgbClr val="CC7832"/>
                </a:solidFill>
                <a:latin typeface="Consolas" panose="020B0609020204030204" pitchFamily="49" charset="0"/>
              </a:rPr>
              <a:t>,</a:t>
            </a:r>
            <a:r>
              <a:rPr lang="es-BO" altLang="es-BO" sz="1100" dirty="0" err="1">
                <a:solidFill>
                  <a:srgbClr val="A9B7C6"/>
                </a:solidFill>
                <a:latin typeface="Consolas" panose="020B0609020204030204" pitchFamily="49" charset="0"/>
              </a:rPr>
              <a:t>Toast.</a:t>
            </a:r>
            <a:r>
              <a:rPr lang="es-BO" altLang="es-BO" sz="1100" i="1" dirty="0" err="1">
                <a:solidFill>
                  <a:srgbClr val="9876AA"/>
                </a:solidFill>
                <a:latin typeface="Consolas" panose="020B0609020204030204" pitchFamily="49" charset="0"/>
              </a:rPr>
              <a:t>LENGTH_SHORT</a:t>
            </a:r>
            <a:r>
              <a:rPr lang="es-BO" altLang="es-BO" sz="1100" dirty="0">
                <a:solidFill>
                  <a:srgbClr val="A9B7C6"/>
                </a:solidFill>
                <a:latin typeface="Consolas" panose="020B0609020204030204" pitchFamily="49" charset="0"/>
              </a:rPr>
              <a:t>).show()</a:t>
            </a:r>
            <a:r>
              <a:rPr lang="es-BO" altLang="es-BO" sz="11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es-BO" altLang="es-BO" sz="11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s-BO" altLang="es-BO" sz="1100" dirty="0">
                <a:solidFill>
                  <a:srgbClr val="CC7832"/>
                </a:solidFill>
                <a:latin typeface="Consolas" panose="020B0609020204030204" pitchFamily="49" charset="0"/>
              </a:rPr>
              <a:t>        </a:t>
            </a:r>
            <a:r>
              <a:rPr lang="es-BO" altLang="es-BO" sz="1100" dirty="0">
                <a:solidFill>
                  <a:srgbClr val="A9B7C6"/>
                </a:solidFill>
                <a:latin typeface="Consolas" panose="020B0609020204030204" pitchFamily="49" charset="0"/>
              </a:rPr>
              <a:t>}</a:t>
            </a:r>
            <a:br>
              <a:rPr lang="es-BO" altLang="es-BO" sz="11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s-BO" altLang="es-BO" sz="1100" dirty="0">
                <a:solidFill>
                  <a:srgbClr val="A9B7C6"/>
                </a:solidFill>
                <a:latin typeface="Consolas" panose="020B0609020204030204" pitchFamily="49" charset="0"/>
              </a:rPr>
              <a:t>    })</a:t>
            </a:r>
            <a:r>
              <a:rPr lang="es-BO" altLang="es-BO" sz="11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es-BO" altLang="es-BO" sz="11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s-BO" altLang="es-BO" sz="1100" dirty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lang="es-BO" altLang="es-BO" sz="1100" dirty="0">
                <a:solidFill>
                  <a:srgbClr val="A9B7C6"/>
                </a:solidFill>
                <a:latin typeface="Consolas" panose="020B0609020204030204" pitchFamily="49" charset="0"/>
              </a:rPr>
              <a:t>holder.getCircleImage3().</a:t>
            </a:r>
            <a:r>
              <a:rPr lang="es-BO" altLang="es-BO" sz="1100" dirty="0" err="1">
                <a:solidFill>
                  <a:srgbClr val="A9B7C6"/>
                </a:solidFill>
                <a:latin typeface="Consolas" panose="020B0609020204030204" pitchFamily="49" charset="0"/>
              </a:rPr>
              <a:t>setOnClickListener</a:t>
            </a:r>
            <a:r>
              <a:rPr lang="es-BO" altLang="es-BO" sz="11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es-BO" altLang="es-BO" sz="1100" dirty="0">
                <a:solidFill>
                  <a:srgbClr val="CC7832"/>
                </a:solidFill>
                <a:latin typeface="Consolas" panose="020B0609020204030204" pitchFamily="49" charset="0"/>
              </a:rPr>
              <a:t>new </a:t>
            </a:r>
            <a:r>
              <a:rPr lang="es-BO" altLang="es-BO" sz="1100" dirty="0" err="1">
                <a:solidFill>
                  <a:srgbClr val="A9B7C6"/>
                </a:solidFill>
                <a:latin typeface="Consolas" panose="020B0609020204030204" pitchFamily="49" charset="0"/>
              </a:rPr>
              <a:t>View.OnClickListener</a:t>
            </a:r>
            <a:r>
              <a:rPr lang="es-BO" altLang="es-BO" sz="1100" dirty="0">
                <a:solidFill>
                  <a:srgbClr val="A9B7C6"/>
                </a:solidFill>
                <a:latin typeface="Consolas" panose="020B0609020204030204" pitchFamily="49" charset="0"/>
              </a:rPr>
              <a:t>() {</a:t>
            </a:r>
            <a:br>
              <a:rPr lang="es-BO" altLang="es-BO" sz="11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s-BO" altLang="es-BO" sz="1100" dirty="0">
                <a:solidFill>
                  <a:srgbClr val="A9B7C6"/>
                </a:solidFill>
                <a:latin typeface="Consolas" panose="020B0609020204030204" pitchFamily="49" charset="0"/>
              </a:rPr>
              <a:t>        </a:t>
            </a:r>
            <a:r>
              <a:rPr lang="es-BO" altLang="es-BO" sz="1100" dirty="0">
                <a:solidFill>
                  <a:srgbClr val="BBB529"/>
                </a:solidFill>
                <a:latin typeface="Consolas" panose="020B0609020204030204" pitchFamily="49" charset="0"/>
              </a:rPr>
              <a:t>@</a:t>
            </a:r>
            <a:r>
              <a:rPr lang="es-BO" altLang="es-BO" sz="1100" dirty="0" err="1">
                <a:solidFill>
                  <a:srgbClr val="BBB529"/>
                </a:solidFill>
                <a:latin typeface="Consolas" panose="020B0609020204030204" pitchFamily="49" charset="0"/>
              </a:rPr>
              <a:t>Override</a:t>
            </a:r>
            <a:r>
              <a:rPr lang="es-BO" altLang="es-BO" sz="1100" dirty="0">
                <a:solidFill>
                  <a:srgbClr val="BBB529"/>
                </a:solidFill>
                <a:latin typeface="Consolas" panose="020B0609020204030204" pitchFamily="49" charset="0"/>
              </a:rPr>
              <a:t/>
            </a:r>
            <a:br>
              <a:rPr lang="es-BO" altLang="es-BO" sz="1100" dirty="0">
                <a:solidFill>
                  <a:srgbClr val="BBB529"/>
                </a:solidFill>
                <a:latin typeface="Consolas" panose="020B0609020204030204" pitchFamily="49" charset="0"/>
              </a:rPr>
            </a:br>
            <a:r>
              <a:rPr lang="es-BO" altLang="es-BO" sz="1100" dirty="0">
                <a:solidFill>
                  <a:srgbClr val="BBB529"/>
                </a:solidFill>
                <a:latin typeface="Consolas" panose="020B0609020204030204" pitchFamily="49" charset="0"/>
              </a:rPr>
              <a:t>        </a:t>
            </a:r>
            <a:r>
              <a:rPr lang="es-BO" altLang="es-BO" sz="1100" dirty="0" err="1">
                <a:solidFill>
                  <a:srgbClr val="CC7832"/>
                </a:solidFill>
                <a:latin typeface="Consolas" panose="020B0609020204030204" pitchFamily="49" charset="0"/>
              </a:rPr>
              <a:t>public</a:t>
            </a:r>
            <a:r>
              <a:rPr lang="es-BO" altLang="es-BO" sz="11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100" dirty="0" err="1">
                <a:solidFill>
                  <a:srgbClr val="CC7832"/>
                </a:solidFill>
                <a:latin typeface="Consolas" panose="020B0609020204030204" pitchFamily="49" charset="0"/>
              </a:rPr>
              <a:t>void</a:t>
            </a:r>
            <a:r>
              <a:rPr lang="es-BO" altLang="es-BO" sz="11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100" dirty="0" err="1">
                <a:solidFill>
                  <a:srgbClr val="FFC66D"/>
                </a:solidFill>
                <a:latin typeface="Consolas" panose="020B0609020204030204" pitchFamily="49" charset="0"/>
              </a:rPr>
              <a:t>onClick</a:t>
            </a:r>
            <a:r>
              <a:rPr lang="es-BO" altLang="es-BO" sz="1100" dirty="0">
                <a:solidFill>
                  <a:srgbClr val="A9B7C6"/>
                </a:solidFill>
                <a:latin typeface="Consolas" panose="020B0609020204030204" pitchFamily="49" charset="0"/>
              </a:rPr>
              <a:t>(View v) {</a:t>
            </a:r>
            <a:br>
              <a:rPr lang="es-BO" altLang="es-BO" sz="11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s-BO" altLang="es-BO" sz="1100" dirty="0">
                <a:solidFill>
                  <a:srgbClr val="A9B7C6"/>
                </a:solidFill>
                <a:latin typeface="Consolas" panose="020B0609020204030204" pitchFamily="49" charset="0"/>
              </a:rPr>
              <a:t>            </a:t>
            </a:r>
            <a:r>
              <a:rPr lang="es-BO" altLang="es-BO" sz="1100" dirty="0" err="1">
                <a:solidFill>
                  <a:srgbClr val="A9B7C6"/>
                </a:solidFill>
                <a:latin typeface="Consolas" panose="020B0609020204030204" pitchFamily="49" charset="0"/>
              </a:rPr>
              <a:t>Toast.</a:t>
            </a:r>
            <a:r>
              <a:rPr lang="es-BO" altLang="es-BO" sz="1100" i="1" dirty="0" err="1">
                <a:solidFill>
                  <a:srgbClr val="A9B7C6"/>
                </a:solidFill>
                <a:latin typeface="Consolas" panose="020B0609020204030204" pitchFamily="49" charset="0"/>
              </a:rPr>
              <a:t>makeText</a:t>
            </a:r>
            <a:r>
              <a:rPr lang="es-BO" altLang="es-BO" sz="11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es-BO" altLang="es-BO" sz="1100" dirty="0" err="1">
                <a:solidFill>
                  <a:srgbClr val="9876AA"/>
                </a:solidFill>
                <a:latin typeface="Consolas" panose="020B0609020204030204" pitchFamily="49" charset="0"/>
              </a:rPr>
              <a:t>context</a:t>
            </a:r>
            <a:r>
              <a:rPr lang="es-BO" altLang="es-BO" sz="1100" dirty="0">
                <a:solidFill>
                  <a:srgbClr val="CC7832"/>
                </a:solidFill>
                <a:latin typeface="Consolas" panose="020B0609020204030204" pitchFamily="49" charset="0"/>
              </a:rPr>
              <a:t>,</a:t>
            </a:r>
            <a:r>
              <a:rPr lang="es-BO" altLang="es-BO" sz="1100" dirty="0">
                <a:solidFill>
                  <a:srgbClr val="6A8759"/>
                </a:solidFill>
                <a:latin typeface="Consolas" panose="020B0609020204030204" pitchFamily="49" charset="0"/>
              </a:rPr>
              <a:t>"stop </a:t>
            </a:r>
            <a:r>
              <a:rPr lang="es-BO" altLang="es-BO" sz="1100" dirty="0" err="1">
                <a:solidFill>
                  <a:srgbClr val="6A8759"/>
                </a:solidFill>
                <a:latin typeface="Consolas" panose="020B0609020204030204" pitchFamily="49" charset="0"/>
              </a:rPr>
              <a:t>music</a:t>
            </a:r>
            <a:r>
              <a:rPr lang="es-BO" altLang="es-BO" sz="11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es-BO" altLang="es-BO" sz="1100" dirty="0">
                <a:solidFill>
                  <a:srgbClr val="CC7832"/>
                </a:solidFill>
                <a:latin typeface="Consolas" panose="020B0609020204030204" pitchFamily="49" charset="0"/>
              </a:rPr>
              <a:t>,</a:t>
            </a:r>
            <a:r>
              <a:rPr lang="es-BO" altLang="es-BO" sz="1100" dirty="0" err="1">
                <a:solidFill>
                  <a:srgbClr val="A9B7C6"/>
                </a:solidFill>
                <a:latin typeface="Consolas" panose="020B0609020204030204" pitchFamily="49" charset="0"/>
              </a:rPr>
              <a:t>Toast.</a:t>
            </a:r>
            <a:r>
              <a:rPr lang="es-BO" altLang="es-BO" sz="1100" i="1" dirty="0" err="1">
                <a:solidFill>
                  <a:srgbClr val="9876AA"/>
                </a:solidFill>
                <a:latin typeface="Consolas" panose="020B0609020204030204" pitchFamily="49" charset="0"/>
              </a:rPr>
              <a:t>LENGTH_SHORT</a:t>
            </a:r>
            <a:r>
              <a:rPr lang="es-BO" altLang="es-BO" sz="1100" dirty="0">
                <a:solidFill>
                  <a:srgbClr val="A9B7C6"/>
                </a:solidFill>
                <a:latin typeface="Consolas" panose="020B0609020204030204" pitchFamily="49" charset="0"/>
              </a:rPr>
              <a:t>).show()</a:t>
            </a:r>
            <a:r>
              <a:rPr lang="es-BO" altLang="es-BO" sz="11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es-BO" altLang="es-BO" sz="11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s-BO" altLang="es-BO" sz="1100" dirty="0">
                <a:solidFill>
                  <a:srgbClr val="CC7832"/>
                </a:solidFill>
                <a:latin typeface="Consolas" panose="020B0609020204030204" pitchFamily="49" charset="0"/>
              </a:rPr>
              <a:t>        </a:t>
            </a:r>
            <a:r>
              <a:rPr lang="es-BO" altLang="es-BO" sz="1100" dirty="0">
                <a:solidFill>
                  <a:srgbClr val="A9B7C6"/>
                </a:solidFill>
                <a:latin typeface="Consolas" panose="020B0609020204030204" pitchFamily="49" charset="0"/>
              </a:rPr>
              <a:t>}</a:t>
            </a:r>
            <a:br>
              <a:rPr lang="es-BO" altLang="es-BO" sz="11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s-BO" altLang="es-BO" sz="1100" dirty="0">
                <a:solidFill>
                  <a:srgbClr val="A9B7C6"/>
                </a:solidFill>
                <a:latin typeface="Consolas" panose="020B0609020204030204" pitchFamily="49" charset="0"/>
              </a:rPr>
              <a:t>    })</a:t>
            </a:r>
            <a:r>
              <a:rPr lang="es-BO" altLang="es-BO" sz="1100" dirty="0">
                <a:solidFill>
                  <a:srgbClr val="CC7832"/>
                </a:solidFill>
                <a:latin typeface="Consolas" panose="020B0609020204030204" pitchFamily="49" charset="0"/>
              </a:rPr>
              <a:t>;    </a:t>
            </a:r>
            <a:r>
              <a:rPr lang="es-BO" altLang="es-BO" sz="1100" dirty="0">
                <a:solidFill>
                  <a:srgbClr val="A9B7C6"/>
                </a:solidFill>
                <a:latin typeface="Consolas" panose="020B0609020204030204" pitchFamily="49" charset="0"/>
              </a:rPr>
              <a:t>}</a:t>
            </a:r>
            <a:endParaRPr lang="es-BO" altLang="es-BO" sz="2400" dirty="0">
              <a:latin typeface="Arial" panose="020B0604020202020204" pitchFamily="34" charset="0"/>
            </a:endParaRPr>
          </a:p>
          <a:p>
            <a:endParaRPr lang="es-BO" sz="1600" dirty="0"/>
          </a:p>
        </p:txBody>
      </p:sp>
      <p:sp>
        <p:nvSpPr>
          <p:cNvPr id="8" name="CuadroTexto 7"/>
          <p:cNvSpPr txBox="1"/>
          <p:nvPr/>
        </p:nvSpPr>
        <p:spPr>
          <a:xfrm>
            <a:off x="8398535" y="2621585"/>
            <a:ext cx="3399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Intercalamos la visibilidad de los </a:t>
            </a:r>
            <a:r>
              <a:rPr lang="en-US" dirty="0" smtClean="0"/>
              <a:t>b</a:t>
            </a:r>
            <a:r>
              <a:rPr lang="en-US" dirty="0" smtClean="0"/>
              <a:t>otones visible e invisible </a:t>
            </a:r>
            <a:endParaRPr lang="es-BO" dirty="0"/>
          </a:p>
        </p:txBody>
      </p:sp>
      <p:sp>
        <p:nvSpPr>
          <p:cNvPr id="9" name="Cerrar llave 8"/>
          <p:cNvSpPr/>
          <p:nvPr/>
        </p:nvSpPr>
        <p:spPr>
          <a:xfrm>
            <a:off x="5318905" y="4386856"/>
            <a:ext cx="3015156" cy="512684"/>
          </a:xfrm>
          <a:prstGeom prst="rightBrac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3513794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953" y="0"/>
            <a:ext cx="3165231" cy="6858000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7286" y="0"/>
            <a:ext cx="31652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118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020591" y="569429"/>
            <a:ext cx="9627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1.- </a:t>
            </a:r>
            <a:r>
              <a:rPr lang="en-US" dirty="0" err="1" smtClean="0"/>
              <a:t>Crear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carpeta</a:t>
            </a:r>
            <a:r>
              <a:rPr lang="en-US" dirty="0" smtClean="0"/>
              <a:t>  con el number “Adapter”  </a:t>
            </a:r>
            <a:r>
              <a:rPr lang="en-US" dirty="0" err="1" smtClean="0"/>
              <a:t>dentro</a:t>
            </a:r>
            <a:r>
              <a:rPr lang="en-US" dirty="0" smtClean="0"/>
              <a:t> </a:t>
            </a:r>
            <a:r>
              <a:rPr lang="en-US" dirty="0" err="1" smtClean="0"/>
              <a:t>crear</a:t>
            </a:r>
            <a:r>
              <a:rPr lang="en-US" dirty="0" smtClean="0"/>
              <a:t> las </a:t>
            </a:r>
            <a:r>
              <a:rPr lang="en-US" dirty="0" err="1" smtClean="0"/>
              <a:t>clases</a:t>
            </a:r>
            <a:r>
              <a:rPr lang="en-US" dirty="0" smtClean="0"/>
              <a:t> </a:t>
            </a:r>
            <a:r>
              <a:rPr lang="en-US" dirty="0" err="1" smtClean="0"/>
              <a:t>RVAdapter</a:t>
            </a:r>
            <a:r>
              <a:rPr lang="en-US" dirty="0" smtClean="0"/>
              <a:t> y el </a:t>
            </a:r>
            <a:r>
              <a:rPr lang="en-US" dirty="0" err="1" smtClean="0"/>
              <a:t>viewHolder</a:t>
            </a:r>
            <a:endParaRPr lang="es-BO" dirty="0"/>
          </a:p>
        </p:txBody>
      </p:sp>
      <p:sp>
        <p:nvSpPr>
          <p:cNvPr id="5" name="CuadroTexto 4"/>
          <p:cNvSpPr txBox="1"/>
          <p:nvPr/>
        </p:nvSpPr>
        <p:spPr>
          <a:xfrm>
            <a:off x="1152939" y="1417502"/>
            <a:ext cx="4163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2.- </a:t>
            </a:r>
            <a:r>
              <a:rPr lang="en-US" dirty="0" err="1" smtClean="0"/>
              <a:t>Implementaremos</a:t>
            </a:r>
            <a:r>
              <a:rPr lang="en-US" dirty="0" smtClean="0"/>
              <a:t> las </a:t>
            </a:r>
            <a:r>
              <a:rPr lang="en-US" dirty="0" err="1" smtClean="0"/>
              <a:t>iguientes</a:t>
            </a:r>
            <a:r>
              <a:rPr lang="en-US" dirty="0" smtClean="0"/>
              <a:t> </a:t>
            </a:r>
            <a:r>
              <a:rPr lang="en-US" dirty="0" err="1" smtClean="0"/>
              <a:t>librerias</a:t>
            </a:r>
            <a:endParaRPr lang="es-BO" dirty="0"/>
          </a:p>
        </p:txBody>
      </p:sp>
      <p:sp>
        <p:nvSpPr>
          <p:cNvPr id="6" name="CuadroTexto 5"/>
          <p:cNvSpPr txBox="1"/>
          <p:nvPr/>
        </p:nvSpPr>
        <p:spPr>
          <a:xfrm>
            <a:off x="2054087" y="2160105"/>
            <a:ext cx="907171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altLang="es-BO" sz="2000" b="1" dirty="0">
                <a:latin typeface="Consolas" panose="020B0609020204030204" pitchFamily="49" charset="0"/>
              </a:rPr>
              <a:t>//</a:t>
            </a:r>
            <a:r>
              <a:rPr lang="es-BO" altLang="es-BO" sz="2000" b="1" dirty="0" err="1">
                <a:latin typeface="Consolas" panose="020B0609020204030204" pitchFamily="49" charset="0"/>
              </a:rPr>
              <a:t>recyclerview</a:t>
            </a:r>
            <a:r>
              <a:rPr lang="es-BO" altLang="es-BO" sz="2000" b="1" dirty="0">
                <a:latin typeface="Consolas" panose="020B0609020204030204" pitchFamily="49" charset="0"/>
              </a:rPr>
              <a:t/>
            </a:r>
            <a:br>
              <a:rPr lang="es-BO" altLang="es-BO" sz="2000" b="1" dirty="0">
                <a:latin typeface="Consolas" panose="020B0609020204030204" pitchFamily="49" charset="0"/>
              </a:rPr>
            </a:br>
            <a:r>
              <a:rPr lang="es-BO" altLang="es-BO" sz="2000" b="1" dirty="0" err="1">
                <a:latin typeface="Consolas" panose="020B0609020204030204" pitchFamily="49" charset="0"/>
              </a:rPr>
              <a:t>implementation</a:t>
            </a:r>
            <a:r>
              <a:rPr lang="es-BO" altLang="es-BO" sz="2000" b="1" dirty="0">
                <a:latin typeface="Consolas" panose="020B0609020204030204" pitchFamily="49" charset="0"/>
              </a:rPr>
              <a:t> </a:t>
            </a:r>
            <a:r>
              <a:rPr lang="es-BO" altLang="es-BO" sz="2000" b="1" dirty="0" smtClean="0">
                <a:latin typeface="Consolas" panose="020B0609020204030204" pitchFamily="49" charset="0"/>
              </a:rPr>
              <a:t>'com.android.support:preference-v7:29.0.0‘</a:t>
            </a:r>
          </a:p>
          <a:p>
            <a:r>
              <a:rPr lang="es-BO" altLang="es-BO" sz="2000" b="1" dirty="0">
                <a:latin typeface="Consolas" panose="020B0609020204030204" pitchFamily="49" charset="0"/>
              </a:rPr>
              <a:t/>
            </a:r>
            <a:br>
              <a:rPr lang="es-BO" altLang="es-BO" sz="2000" b="1" dirty="0">
                <a:latin typeface="Consolas" panose="020B0609020204030204" pitchFamily="49" charset="0"/>
              </a:rPr>
            </a:br>
            <a:r>
              <a:rPr lang="es-BO" altLang="es-BO" sz="2000" b="1" dirty="0">
                <a:latin typeface="Consolas" panose="020B0609020204030204" pitchFamily="49" charset="0"/>
              </a:rPr>
              <a:t>//</a:t>
            </a:r>
            <a:r>
              <a:rPr lang="es-BO" altLang="es-BO" sz="2000" b="1" dirty="0" err="1">
                <a:latin typeface="Consolas" panose="020B0609020204030204" pitchFamily="49" charset="0"/>
              </a:rPr>
              <a:t>glyde</a:t>
            </a:r>
            <a:r>
              <a:rPr lang="es-BO" altLang="es-BO" sz="2000" b="1" dirty="0">
                <a:latin typeface="Consolas" panose="020B0609020204030204" pitchFamily="49" charset="0"/>
              </a:rPr>
              <a:t> </a:t>
            </a:r>
            <a:r>
              <a:rPr lang="es-BO" altLang="es-BO" sz="2000" b="1" dirty="0" err="1">
                <a:latin typeface="Consolas" panose="020B0609020204030204" pitchFamily="49" charset="0"/>
              </a:rPr>
              <a:t>for</a:t>
            </a:r>
            <a:r>
              <a:rPr lang="es-BO" altLang="es-BO" sz="2000" b="1" dirty="0">
                <a:latin typeface="Consolas" panose="020B0609020204030204" pitchFamily="49" charset="0"/>
              </a:rPr>
              <a:t> </a:t>
            </a:r>
            <a:r>
              <a:rPr lang="es-BO" altLang="es-BO" sz="2000" b="1" dirty="0" err="1">
                <a:latin typeface="Consolas" panose="020B0609020204030204" pitchFamily="49" charset="0"/>
              </a:rPr>
              <a:t>images</a:t>
            </a:r>
            <a:r>
              <a:rPr lang="es-BO" altLang="es-BO" sz="2000" b="1" dirty="0">
                <a:latin typeface="Consolas" panose="020B0609020204030204" pitchFamily="49" charset="0"/>
              </a:rPr>
              <a:t/>
            </a:r>
            <a:br>
              <a:rPr lang="es-BO" altLang="es-BO" sz="2000" b="1" dirty="0">
                <a:latin typeface="Consolas" panose="020B0609020204030204" pitchFamily="49" charset="0"/>
              </a:rPr>
            </a:br>
            <a:r>
              <a:rPr lang="es-BO" altLang="es-BO" sz="2000" b="1" dirty="0" err="1">
                <a:latin typeface="Consolas" panose="020B0609020204030204" pitchFamily="49" charset="0"/>
              </a:rPr>
              <a:t>implementation</a:t>
            </a:r>
            <a:r>
              <a:rPr lang="es-BO" altLang="es-BO" sz="2000" b="1" dirty="0">
                <a:latin typeface="Consolas" panose="020B0609020204030204" pitchFamily="49" charset="0"/>
              </a:rPr>
              <a:t> 'com.github.bumptech.glide:glide:4.11.0'</a:t>
            </a:r>
            <a:br>
              <a:rPr lang="es-BO" altLang="es-BO" sz="2000" b="1" dirty="0">
                <a:latin typeface="Consolas" panose="020B0609020204030204" pitchFamily="49" charset="0"/>
              </a:rPr>
            </a:br>
            <a:r>
              <a:rPr lang="es-BO" altLang="es-BO" sz="2000" b="1" dirty="0" err="1">
                <a:latin typeface="Consolas" panose="020B0609020204030204" pitchFamily="49" charset="0"/>
              </a:rPr>
              <a:t>annotationProcessor</a:t>
            </a:r>
            <a:r>
              <a:rPr lang="es-BO" altLang="es-BO" sz="2000" b="1" dirty="0">
                <a:latin typeface="Consolas" panose="020B0609020204030204" pitchFamily="49" charset="0"/>
              </a:rPr>
              <a:t> </a:t>
            </a:r>
            <a:r>
              <a:rPr lang="es-BO" altLang="es-BO" sz="2000" b="1" dirty="0" smtClean="0">
                <a:latin typeface="Consolas" panose="020B0609020204030204" pitchFamily="49" charset="0"/>
              </a:rPr>
              <a:t>'com.github.bumptech.glide:compiler:4.11.0‘</a:t>
            </a:r>
          </a:p>
          <a:p>
            <a:r>
              <a:rPr lang="es-BO" altLang="es-BO" sz="2000" b="1" dirty="0">
                <a:latin typeface="Consolas" panose="020B0609020204030204" pitchFamily="49" charset="0"/>
              </a:rPr>
              <a:t/>
            </a:r>
            <a:br>
              <a:rPr lang="es-BO" altLang="es-BO" sz="2000" b="1" dirty="0">
                <a:latin typeface="Consolas" panose="020B0609020204030204" pitchFamily="49" charset="0"/>
              </a:rPr>
            </a:br>
            <a:r>
              <a:rPr lang="es-BO" altLang="es-BO" sz="2000" b="1" dirty="0">
                <a:latin typeface="Consolas" panose="020B0609020204030204" pitchFamily="49" charset="0"/>
              </a:rPr>
              <a:t>//</a:t>
            </a:r>
            <a:r>
              <a:rPr lang="es-BO" altLang="es-BO" sz="2000" b="1" dirty="0" err="1">
                <a:latin typeface="Consolas" panose="020B0609020204030204" pitchFamily="49" charset="0"/>
              </a:rPr>
              <a:t>Circle</a:t>
            </a:r>
            <a:r>
              <a:rPr lang="es-BO" altLang="es-BO" sz="2000" b="1" dirty="0">
                <a:latin typeface="Consolas" panose="020B0609020204030204" pitchFamily="49" charset="0"/>
              </a:rPr>
              <a:t> </a:t>
            </a:r>
            <a:r>
              <a:rPr lang="es-BO" altLang="es-BO" sz="2000" b="1" dirty="0" err="1">
                <a:latin typeface="Consolas" panose="020B0609020204030204" pitchFamily="49" charset="0"/>
              </a:rPr>
              <a:t>ImageView</a:t>
            </a:r>
            <a:r>
              <a:rPr lang="es-BO" altLang="es-BO" sz="2000" b="1" dirty="0">
                <a:latin typeface="Consolas" panose="020B0609020204030204" pitchFamily="49" charset="0"/>
              </a:rPr>
              <a:t/>
            </a:r>
            <a:br>
              <a:rPr lang="es-BO" altLang="es-BO" sz="2000" b="1" dirty="0">
                <a:latin typeface="Consolas" panose="020B0609020204030204" pitchFamily="49" charset="0"/>
              </a:rPr>
            </a:br>
            <a:r>
              <a:rPr lang="es-BO" altLang="es-BO" sz="2000" b="1" dirty="0" err="1">
                <a:latin typeface="Consolas" panose="020B0609020204030204" pitchFamily="49" charset="0"/>
              </a:rPr>
              <a:t>implementation</a:t>
            </a:r>
            <a:r>
              <a:rPr lang="es-BO" altLang="es-BO" sz="2000" b="1" dirty="0">
                <a:latin typeface="Consolas" panose="020B0609020204030204" pitchFamily="49" charset="0"/>
              </a:rPr>
              <a:t> 'de.hdodenhof:circleimageview:3.1.0</a:t>
            </a:r>
            <a:endParaRPr lang="es-BO" sz="2000" b="1" dirty="0"/>
          </a:p>
        </p:txBody>
      </p:sp>
    </p:spTree>
    <p:extLst>
      <p:ext uri="{BB962C8B-B14F-4D97-AF65-F5344CB8AC3E}">
        <p14:creationId xmlns:p14="http://schemas.microsoft.com/office/powerpoint/2010/main" val="2060718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596347" y="868763"/>
            <a:ext cx="6414053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O" altLang="es-BO" dirty="0">
                <a:solidFill>
                  <a:srgbClr val="E8BF6A"/>
                </a:solidFill>
                <a:latin typeface="Consolas" panose="020B0609020204030204" pitchFamily="49" charset="0"/>
              </a:rPr>
              <a:t>&lt;?</a:t>
            </a:r>
            <a:r>
              <a:rPr lang="es-BO" altLang="es-BO" dirty="0" err="1">
                <a:solidFill>
                  <a:srgbClr val="BABABA"/>
                </a:solidFill>
                <a:latin typeface="Consolas" panose="020B0609020204030204" pitchFamily="49" charset="0"/>
              </a:rPr>
              <a:t>xml</a:t>
            </a:r>
            <a:r>
              <a:rPr lang="es-BO" altLang="es-BO" dirty="0">
                <a:solidFill>
                  <a:srgbClr val="BABABA"/>
                </a:solidFill>
                <a:latin typeface="Consolas" panose="020B0609020204030204" pitchFamily="49" charset="0"/>
              </a:rPr>
              <a:t> </a:t>
            </a:r>
            <a:r>
              <a:rPr lang="es-BO" altLang="es-BO" dirty="0" err="1">
                <a:solidFill>
                  <a:srgbClr val="BABABA"/>
                </a:solidFill>
                <a:latin typeface="Consolas" panose="020B0609020204030204" pitchFamily="49" charset="0"/>
              </a:rPr>
              <a:t>version</a:t>
            </a:r>
            <a:r>
              <a:rPr lang="es-BO" altLang="es-BO" dirty="0">
                <a:solidFill>
                  <a:srgbClr val="6A8759"/>
                </a:solidFill>
                <a:latin typeface="Consolas" panose="020B0609020204030204" pitchFamily="49" charset="0"/>
              </a:rPr>
              <a:t>="1.0" </a:t>
            </a:r>
            <a:r>
              <a:rPr lang="es-BO" altLang="es-BO" dirty="0" err="1">
                <a:solidFill>
                  <a:srgbClr val="BABABA"/>
                </a:solidFill>
                <a:latin typeface="Consolas" panose="020B0609020204030204" pitchFamily="49" charset="0"/>
              </a:rPr>
              <a:t>encoding</a:t>
            </a:r>
            <a:r>
              <a:rPr lang="es-BO" altLang="es-BO" dirty="0">
                <a:solidFill>
                  <a:srgbClr val="6A8759"/>
                </a:solidFill>
                <a:latin typeface="Consolas" panose="020B0609020204030204" pitchFamily="49" charset="0"/>
              </a:rPr>
              <a:t>="utf-8"</a:t>
            </a:r>
            <a:r>
              <a:rPr lang="es-BO" altLang="es-BO" dirty="0">
                <a:solidFill>
                  <a:srgbClr val="E8BF6A"/>
                </a:solidFill>
                <a:latin typeface="Consolas" panose="020B0609020204030204" pitchFamily="49" charset="0"/>
              </a:rPr>
              <a:t>?&gt;</a:t>
            </a:r>
            <a:br>
              <a:rPr lang="es-BO" altLang="es-BO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s-BO" altLang="es-BO" dirty="0">
                <a:solidFill>
                  <a:srgbClr val="E8BF6A"/>
                </a:solidFill>
                <a:latin typeface="Consolas" panose="020B0609020204030204" pitchFamily="49" charset="0"/>
              </a:rPr>
              <a:t>&lt;</a:t>
            </a:r>
            <a:r>
              <a:rPr lang="es-BO" altLang="es-BO" dirty="0" err="1">
                <a:solidFill>
                  <a:srgbClr val="E8BF6A"/>
                </a:solidFill>
                <a:latin typeface="Consolas" panose="020B0609020204030204" pitchFamily="49" charset="0"/>
              </a:rPr>
              <a:t>RelativeLayout</a:t>
            </a:r>
            <a:r>
              <a:rPr lang="es-BO" altLang="es-BO" dirty="0">
                <a:solidFill>
                  <a:srgbClr val="E8BF6A"/>
                </a:solidFill>
                <a:latin typeface="Consolas" panose="020B0609020204030204" pitchFamily="49" charset="0"/>
              </a:rPr>
              <a:t> </a:t>
            </a:r>
            <a:r>
              <a:rPr lang="es-BO" altLang="es-BO" dirty="0" err="1">
                <a:solidFill>
                  <a:srgbClr val="BABABA"/>
                </a:solidFill>
                <a:latin typeface="Consolas" panose="020B0609020204030204" pitchFamily="49" charset="0"/>
              </a:rPr>
              <a:t>xmlns:</a:t>
            </a:r>
            <a:r>
              <a:rPr lang="es-BO" altLang="es-BO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s-BO" altLang="es-BO" dirty="0">
                <a:solidFill>
                  <a:srgbClr val="6A8759"/>
                </a:solidFill>
                <a:latin typeface="Consolas" panose="020B0609020204030204" pitchFamily="49" charset="0"/>
              </a:rPr>
              <a:t>="http://schemas.android.com/</a:t>
            </a:r>
            <a:r>
              <a:rPr lang="es-BO" altLang="es-BO" dirty="0" err="1">
                <a:solidFill>
                  <a:srgbClr val="6A8759"/>
                </a:solidFill>
                <a:latin typeface="Consolas" panose="020B0609020204030204" pitchFamily="49" charset="0"/>
              </a:rPr>
              <a:t>apk</a:t>
            </a:r>
            <a:r>
              <a:rPr lang="es-BO" altLang="es-BO" dirty="0">
                <a:solidFill>
                  <a:srgbClr val="6A8759"/>
                </a:solidFill>
                <a:latin typeface="Consolas" panose="020B0609020204030204" pitchFamily="49" charset="0"/>
              </a:rPr>
              <a:t>/res/</a:t>
            </a:r>
            <a:r>
              <a:rPr lang="es-BO" altLang="es-BO" dirty="0" err="1">
                <a:solidFill>
                  <a:srgbClr val="6A8759"/>
                </a:solidFill>
                <a:latin typeface="Consolas" panose="020B0609020204030204" pitchFamily="49" charset="0"/>
              </a:rPr>
              <a:t>android</a:t>
            </a:r>
            <a:r>
              <a:rPr lang="es-BO" altLang="es-BO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br>
              <a:rPr lang="es-BO" altLang="es-BO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s-BO" altLang="es-BO" dirty="0">
                <a:solidFill>
                  <a:srgbClr val="6A8759"/>
                </a:solidFill>
                <a:latin typeface="Consolas" panose="020B0609020204030204" pitchFamily="49" charset="0"/>
              </a:rPr>
              <a:t>    </a:t>
            </a:r>
            <a:r>
              <a:rPr lang="es-BO" altLang="es-BO" dirty="0" err="1">
                <a:solidFill>
                  <a:srgbClr val="BABABA"/>
                </a:solidFill>
                <a:latin typeface="Consolas" panose="020B0609020204030204" pitchFamily="49" charset="0"/>
              </a:rPr>
              <a:t>xmlns:</a:t>
            </a:r>
            <a:r>
              <a:rPr lang="es-BO" altLang="es-BO" dirty="0" err="1">
                <a:solidFill>
                  <a:srgbClr val="9876AA"/>
                </a:solidFill>
                <a:latin typeface="Consolas" panose="020B0609020204030204" pitchFamily="49" charset="0"/>
              </a:rPr>
              <a:t>app</a:t>
            </a:r>
            <a:r>
              <a:rPr lang="es-BO" altLang="es-BO" dirty="0">
                <a:solidFill>
                  <a:srgbClr val="6A8759"/>
                </a:solidFill>
                <a:latin typeface="Consolas" panose="020B0609020204030204" pitchFamily="49" charset="0"/>
              </a:rPr>
              <a:t>="http://schemas.android.com/</a:t>
            </a:r>
            <a:r>
              <a:rPr lang="es-BO" altLang="es-BO" dirty="0" err="1">
                <a:solidFill>
                  <a:srgbClr val="6A8759"/>
                </a:solidFill>
                <a:latin typeface="Consolas" panose="020B0609020204030204" pitchFamily="49" charset="0"/>
              </a:rPr>
              <a:t>apk</a:t>
            </a:r>
            <a:r>
              <a:rPr lang="es-BO" altLang="es-BO" dirty="0">
                <a:solidFill>
                  <a:srgbClr val="6A8759"/>
                </a:solidFill>
                <a:latin typeface="Consolas" panose="020B0609020204030204" pitchFamily="49" charset="0"/>
              </a:rPr>
              <a:t>/res-auto"</a:t>
            </a:r>
            <a:br>
              <a:rPr lang="es-BO" altLang="es-BO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s-BO" altLang="es-BO" dirty="0">
                <a:solidFill>
                  <a:srgbClr val="6A8759"/>
                </a:solidFill>
                <a:latin typeface="Consolas" panose="020B0609020204030204" pitchFamily="49" charset="0"/>
              </a:rPr>
              <a:t>    </a:t>
            </a:r>
            <a:r>
              <a:rPr lang="es-BO" altLang="es-BO" dirty="0" err="1">
                <a:solidFill>
                  <a:srgbClr val="BABABA"/>
                </a:solidFill>
                <a:latin typeface="Consolas" panose="020B0609020204030204" pitchFamily="49" charset="0"/>
              </a:rPr>
              <a:t>xmlns:</a:t>
            </a:r>
            <a:r>
              <a:rPr lang="es-BO" altLang="es-BO" dirty="0" err="1">
                <a:solidFill>
                  <a:srgbClr val="9876AA"/>
                </a:solidFill>
                <a:latin typeface="Consolas" panose="020B0609020204030204" pitchFamily="49" charset="0"/>
              </a:rPr>
              <a:t>tools</a:t>
            </a:r>
            <a:r>
              <a:rPr lang="es-BO" altLang="es-BO" dirty="0">
                <a:solidFill>
                  <a:srgbClr val="6A8759"/>
                </a:solidFill>
                <a:latin typeface="Consolas" panose="020B0609020204030204" pitchFamily="49" charset="0"/>
              </a:rPr>
              <a:t>="http://schemas.android.com/</a:t>
            </a:r>
            <a:r>
              <a:rPr lang="es-BO" altLang="es-BO" dirty="0" err="1">
                <a:solidFill>
                  <a:srgbClr val="6A8759"/>
                </a:solidFill>
                <a:latin typeface="Consolas" panose="020B0609020204030204" pitchFamily="49" charset="0"/>
              </a:rPr>
              <a:t>tools</a:t>
            </a:r>
            <a:r>
              <a:rPr lang="es-BO" altLang="es-BO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br>
              <a:rPr lang="es-BO" altLang="es-BO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s-BO" altLang="es-BO" dirty="0">
                <a:solidFill>
                  <a:srgbClr val="6A8759"/>
                </a:solidFill>
                <a:latin typeface="Consolas" panose="020B0609020204030204" pitchFamily="49" charset="0"/>
              </a:rPr>
              <a:t>    </a:t>
            </a:r>
            <a:r>
              <a:rPr lang="es-BO" altLang="es-BO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s-BO" altLang="es-BO" dirty="0" err="1">
                <a:solidFill>
                  <a:srgbClr val="BABABA"/>
                </a:solidFill>
                <a:latin typeface="Consolas" panose="020B0609020204030204" pitchFamily="49" charset="0"/>
              </a:rPr>
              <a:t>:layout_width</a:t>
            </a:r>
            <a:r>
              <a:rPr lang="es-BO" altLang="es-BO" dirty="0">
                <a:solidFill>
                  <a:srgbClr val="6A8759"/>
                </a:solidFill>
                <a:latin typeface="Consolas" panose="020B0609020204030204" pitchFamily="49" charset="0"/>
              </a:rPr>
              <a:t>="</a:t>
            </a:r>
            <a:r>
              <a:rPr lang="es-BO" altLang="es-BO" dirty="0" err="1">
                <a:solidFill>
                  <a:srgbClr val="6A8759"/>
                </a:solidFill>
                <a:latin typeface="Consolas" panose="020B0609020204030204" pitchFamily="49" charset="0"/>
              </a:rPr>
              <a:t>match_parent</a:t>
            </a:r>
            <a:r>
              <a:rPr lang="es-BO" altLang="es-BO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br>
              <a:rPr lang="es-BO" altLang="es-BO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s-BO" altLang="es-BO" dirty="0">
                <a:solidFill>
                  <a:srgbClr val="6A8759"/>
                </a:solidFill>
                <a:latin typeface="Consolas" panose="020B0609020204030204" pitchFamily="49" charset="0"/>
              </a:rPr>
              <a:t>    </a:t>
            </a:r>
            <a:r>
              <a:rPr lang="es-BO" altLang="es-BO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s-BO" altLang="es-BO" dirty="0" err="1">
                <a:solidFill>
                  <a:srgbClr val="BABABA"/>
                </a:solidFill>
                <a:latin typeface="Consolas" panose="020B0609020204030204" pitchFamily="49" charset="0"/>
              </a:rPr>
              <a:t>:layout_height</a:t>
            </a:r>
            <a:r>
              <a:rPr lang="es-BO" altLang="es-BO" dirty="0">
                <a:solidFill>
                  <a:srgbClr val="6A8759"/>
                </a:solidFill>
                <a:latin typeface="Consolas" panose="020B0609020204030204" pitchFamily="49" charset="0"/>
              </a:rPr>
              <a:t>="</a:t>
            </a:r>
            <a:r>
              <a:rPr lang="es-BO" altLang="es-BO" dirty="0" err="1">
                <a:solidFill>
                  <a:srgbClr val="6A8759"/>
                </a:solidFill>
                <a:latin typeface="Consolas" panose="020B0609020204030204" pitchFamily="49" charset="0"/>
              </a:rPr>
              <a:t>match_parent</a:t>
            </a:r>
            <a:r>
              <a:rPr lang="es-BO" altLang="es-BO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br>
              <a:rPr lang="es-BO" altLang="es-BO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s-BO" altLang="es-BO" dirty="0">
                <a:solidFill>
                  <a:srgbClr val="6A8759"/>
                </a:solidFill>
                <a:latin typeface="Consolas" panose="020B0609020204030204" pitchFamily="49" charset="0"/>
              </a:rPr>
              <a:t>    </a:t>
            </a:r>
            <a:r>
              <a:rPr lang="es-BO" altLang="es-BO" dirty="0" err="1">
                <a:solidFill>
                  <a:srgbClr val="9876AA"/>
                </a:solidFill>
                <a:latin typeface="Consolas" panose="020B0609020204030204" pitchFamily="49" charset="0"/>
              </a:rPr>
              <a:t>tools</a:t>
            </a:r>
            <a:r>
              <a:rPr lang="es-BO" altLang="es-BO" dirty="0" err="1">
                <a:solidFill>
                  <a:srgbClr val="BABABA"/>
                </a:solidFill>
                <a:latin typeface="Consolas" panose="020B0609020204030204" pitchFamily="49" charset="0"/>
              </a:rPr>
              <a:t>:context</a:t>
            </a:r>
            <a:r>
              <a:rPr lang="es-BO" altLang="es-BO" dirty="0">
                <a:solidFill>
                  <a:srgbClr val="6A8759"/>
                </a:solidFill>
                <a:latin typeface="Consolas" panose="020B0609020204030204" pitchFamily="49" charset="0"/>
              </a:rPr>
              <a:t>=".</a:t>
            </a:r>
            <a:r>
              <a:rPr lang="es-BO" altLang="es-BO" dirty="0" err="1">
                <a:solidFill>
                  <a:srgbClr val="6A8759"/>
                </a:solidFill>
                <a:latin typeface="Consolas" panose="020B0609020204030204" pitchFamily="49" charset="0"/>
              </a:rPr>
              <a:t>MainActivity</a:t>
            </a:r>
            <a:r>
              <a:rPr lang="es-BO" altLang="es-BO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es-BO" altLang="es-BO" dirty="0">
                <a:solidFill>
                  <a:srgbClr val="E8BF6A"/>
                </a:solidFill>
                <a:latin typeface="Consolas" panose="020B0609020204030204" pitchFamily="49" charset="0"/>
              </a:rPr>
              <a:t>&gt;</a:t>
            </a:r>
            <a:br>
              <a:rPr lang="es-BO" altLang="es-BO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s-BO" altLang="es-BO" dirty="0">
                <a:solidFill>
                  <a:srgbClr val="E8BF6A"/>
                </a:solidFill>
                <a:latin typeface="Consolas" panose="020B0609020204030204" pitchFamily="49" charset="0"/>
              </a:rPr>
              <a:t/>
            </a:r>
            <a:br>
              <a:rPr lang="es-BO" altLang="es-BO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s-BO" altLang="es-BO" dirty="0">
                <a:solidFill>
                  <a:srgbClr val="E8BF6A"/>
                </a:solidFill>
                <a:latin typeface="Consolas" panose="020B0609020204030204" pitchFamily="49" charset="0"/>
              </a:rPr>
              <a:t>   &lt;</a:t>
            </a:r>
            <a:r>
              <a:rPr lang="es-BO" altLang="es-BO" dirty="0" err="1">
                <a:solidFill>
                  <a:srgbClr val="E8BF6A"/>
                </a:solidFill>
                <a:latin typeface="Consolas" panose="020B0609020204030204" pitchFamily="49" charset="0"/>
              </a:rPr>
              <a:t>androidx.recyclerview.widget.RecyclerView</a:t>
            </a:r>
            <a:r>
              <a:rPr lang="es-BO" altLang="es-BO" dirty="0">
                <a:solidFill>
                  <a:srgbClr val="E8BF6A"/>
                </a:solidFill>
                <a:latin typeface="Consolas" panose="020B0609020204030204" pitchFamily="49" charset="0"/>
              </a:rPr>
              <a:t/>
            </a:r>
            <a:br>
              <a:rPr lang="es-BO" altLang="es-BO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s-BO" altLang="es-BO" dirty="0">
                <a:solidFill>
                  <a:srgbClr val="E8BF6A"/>
                </a:solidFill>
                <a:latin typeface="Consolas" panose="020B0609020204030204" pitchFamily="49" charset="0"/>
              </a:rPr>
              <a:t>       </a:t>
            </a:r>
            <a:r>
              <a:rPr lang="es-BO" altLang="es-BO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s-BO" altLang="es-BO" dirty="0" err="1">
                <a:solidFill>
                  <a:srgbClr val="BABABA"/>
                </a:solidFill>
                <a:latin typeface="Consolas" panose="020B0609020204030204" pitchFamily="49" charset="0"/>
              </a:rPr>
              <a:t>:id</a:t>
            </a:r>
            <a:r>
              <a:rPr lang="es-BO" altLang="es-BO" dirty="0">
                <a:solidFill>
                  <a:srgbClr val="6A8759"/>
                </a:solidFill>
                <a:latin typeface="Consolas" panose="020B0609020204030204" pitchFamily="49" charset="0"/>
              </a:rPr>
              <a:t>="@+id/</a:t>
            </a:r>
            <a:r>
              <a:rPr lang="es-BO" altLang="es-BO" dirty="0" err="1">
                <a:solidFill>
                  <a:srgbClr val="6A8759"/>
                </a:solidFill>
                <a:latin typeface="Consolas" panose="020B0609020204030204" pitchFamily="49" charset="0"/>
              </a:rPr>
              <a:t>rvContainer</a:t>
            </a:r>
            <a:r>
              <a:rPr lang="es-BO" altLang="es-BO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br>
              <a:rPr lang="es-BO" altLang="es-BO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s-BO" altLang="es-BO" dirty="0">
                <a:solidFill>
                  <a:srgbClr val="6A8759"/>
                </a:solidFill>
                <a:latin typeface="Consolas" panose="020B0609020204030204" pitchFamily="49" charset="0"/>
              </a:rPr>
              <a:t>       </a:t>
            </a:r>
            <a:r>
              <a:rPr lang="es-BO" altLang="es-BO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s-BO" altLang="es-BO" dirty="0" err="1">
                <a:solidFill>
                  <a:srgbClr val="BABABA"/>
                </a:solidFill>
                <a:latin typeface="Consolas" panose="020B0609020204030204" pitchFamily="49" charset="0"/>
              </a:rPr>
              <a:t>:layout_width</a:t>
            </a:r>
            <a:r>
              <a:rPr lang="es-BO" altLang="es-BO" dirty="0">
                <a:solidFill>
                  <a:srgbClr val="6A8759"/>
                </a:solidFill>
                <a:latin typeface="Consolas" panose="020B0609020204030204" pitchFamily="49" charset="0"/>
              </a:rPr>
              <a:t>="</a:t>
            </a:r>
            <a:r>
              <a:rPr lang="es-BO" altLang="es-BO" dirty="0" err="1">
                <a:solidFill>
                  <a:srgbClr val="6A8759"/>
                </a:solidFill>
                <a:latin typeface="Consolas" panose="020B0609020204030204" pitchFamily="49" charset="0"/>
              </a:rPr>
              <a:t>match_parent</a:t>
            </a:r>
            <a:r>
              <a:rPr lang="es-BO" altLang="es-BO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br>
              <a:rPr lang="es-BO" altLang="es-BO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s-BO" altLang="es-BO" dirty="0">
                <a:solidFill>
                  <a:srgbClr val="6A8759"/>
                </a:solidFill>
                <a:latin typeface="Consolas" panose="020B0609020204030204" pitchFamily="49" charset="0"/>
              </a:rPr>
              <a:t>       </a:t>
            </a:r>
            <a:r>
              <a:rPr lang="es-BO" altLang="es-BO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s-BO" altLang="es-BO" dirty="0" err="1">
                <a:solidFill>
                  <a:srgbClr val="BABABA"/>
                </a:solidFill>
                <a:latin typeface="Consolas" panose="020B0609020204030204" pitchFamily="49" charset="0"/>
              </a:rPr>
              <a:t>:layout_height</a:t>
            </a:r>
            <a:r>
              <a:rPr lang="es-BO" altLang="es-BO" dirty="0">
                <a:solidFill>
                  <a:srgbClr val="6A8759"/>
                </a:solidFill>
                <a:latin typeface="Consolas" panose="020B0609020204030204" pitchFamily="49" charset="0"/>
              </a:rPr>
              <a:t>="</a:t>
            </a:r>
            <a:r>
              <a:rPr lang="es-BO" altLang="es-BO" dirty="0" err="1">
                <a:solidFill>
                  <a:srgbClr val="6A8759"/>
                </a:solidFill>
                <a:latin typeface="Consolas" panose="020B0609020204030204" pitchFamily="49" charset="0"/>
              </a:rPr>
              <a:t>match_parent</a:t>
            </a:r>
            <a:r>
              <a:rPr lang="es-BO" altLang="es-BO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es-BO" altLang="es-BO" dirty="0">
                <a:solidFill>
                  <a:srgbClr val="E8BF6A"/>
                </a:solidFill>
                <a:latin typeface="Consolas" panose="020B0609020204030204" pitchFamily="49" charset="0"/>
              </a:rPr>
              <a:t>&gt;</a:t>
            </a:r>
            <a:br>
              <a:rPr lang="es-BO" altLang="es-BO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s-BO" altLang="es-BO" dirty="0">
                <a:solidFill>
                  <a:srgbClr val="E8BF6A"/>
                </a:solidFill>
                <a:latin typeface="Consolas" panose="020B0609020204030204" pitchFamily="49" charset="0"/>
              </a:rPr>
              <a:t>   &lt;/</a:t>
            </a:r>
            <a:r>
              <a:rPr lang="es-BO" altLang="es-BO" dirty="0" err="1">
                <a:solidFill>
                  <a:srgbClr val="E8BF6A"/>
                </a:solidFill>
                <a:latin typeface="Consolas" panose="020B0609020204030204" pitchFamily="49" charset="0"/>
              </a:rPr>
              <a:t>androidx.recyclerview.widget.RecyclerView</a:t>
            </a:r>
            <a:r>
              <a:rPr lang="es-BO" altLang="es-BO" dirty="0" smtClean="0">
                <a:solidFill>
                  <a:srgbClr val="E8BF6A"/>
                </a:solidFill>
                <a:latin typeface="Consolas" panose="020B0609020204030204" pitchFamily="49" charset="0"/>
              </a:rPr>
              <a:t>&gt;</a:t>
            </a:r>
            <a:r>
              <a:rPr lang="es-BO" altLang="es-BO" dirty="0">
                <a:solidFill>
                  <a:srgbClr val="E8BF6A"/>
                </a:solidFill>
                <a:latin typeface="Consolas" panose="020B0609020204030204" pitchFamily="49" charset="0"/>
              </a:rPr>
              <a:t/>
            </a:r>
            <a:br>
              <a:rPr lang="es-BO" altLang="es-BO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s-BO" altLang="es-BO" dirty="0">
                <a:solidFill>
                  <a:srgbClr val="E8BF6A"/>
                </a:solidFill>
                <a:latin typeface="Consolas" panose="020B0609020204030204" pitchFamily="49" charset="0"/>
              </a:rPr>
              <a:t/>
            </a:r>
            <a:br>
              <a:rPr lang="es-BO" altLang="es-BO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s-BO" altLang="es-BO" dirty="0">
                <a:solidFill>
                  <a:srgbClr val="E8BF6A"/>
                </a:solidFill>
                <a:latin typeface="Consolas" panose="020B0609020204030204" pitchFamily="49" charset="0"/>
              </a:rPr>
              <a:t>&lt;/</a:t>
            </a:r>
            <a:r>
              <a:rPr lang="es-BO" altLang="es-BO" dirty="0" err="1">
                <a:solidFill>
                  <a:srgbClr val="E8BF6A"/>
                </a:solidFill>
                <a:latin typeface="Consolas" panose="020B0609020204030204" pitchFamily="49" charset="0"/>
              </a:rPr>
              <a:t>RelativeLayout</a:t>
            </a:r>
            <a:r>
              <a:rPr lang="es-BO" altLang="es-BO" dirty="0">
                <a:solidFill>
                  <a:srgbClr val="E8BF6A"/>
                </a:solidFill>
                <a:latin typeface="Consolas" panose="020B0609020204030204" pitchFamily="49" charset="0"/>
              </a:rPr>
              <a:t>&gt;</a:t>
            </a:r>
            <a:endParaRPr lang="es-BO" altLang="es-BO" dirty="0">
              <a:latin typeface="Arial" panose="020B0604020202020204" pitchFamily="34" charset="0"/>
            </a:endParaRPr>
          </a:p>
          <a:p>
            <a:endParaRPr lang="es-BO" dirty="0"/>
          </a:p>
        </p:txBody>
      </p:sp>
      <p:sp>
        <p:nvSpPr>
          <p:cNvPr id="8" name="CuadroTexto 7"/>
          <p:cNvSpPr txBox="1"/>
          <p:nvPr/>
        </p:nvSpPr>
        <p:spPr>
          <a:xfrm>
            <a:off x="702365" y="272533"/>
            <a:ext cx="2902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Dentro del activity_main.xml</a:t>
            </a:r>
            <a:endParaRPr lang="es-BO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8296" y="457199"/>
            <a:ext cx="3476625" cy="605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511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823382" y="1485619"/>
            <a:ext cx="5522658" cy="349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O" altLang="es-BO" sz="1600" dirty="0">
                <a:solidFill>
                  <a:srgbClr val="E8BF6A"/>
                </a:solidFill>
                <a:latin typeface="Consolas" panose="020B0609020204030204" pitchFamily="49" charset="0"/>
              </a:rPr>
              <a:t>&lt;?</a:t>
            </a:r>
            <a:r>
              <a:rPr lang="es-BO" altLang="es-BO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xml</a:t>
            </a:r>
            <a:r>
              <a:rPr lang="es-BO" altLang="es-BO" sz="1600" dirty="0">
                <a:solidFill>
                  <a:srgbClr val="BABABA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version</a:t>
            </a:r>
            <a:r>
              <a:rPr lang="es-BO" altLang="es-BO" sz="1600" dirty="0">
                <a:solidFill>
                  <a:srgbClr val="6A8759"/>
                </a:solidFill>
                <a:latin typeface="Consolas" panose="020B0609020204030204" pitchFamily="49" charset="0"/>
              </a:rPr>
              <a:t>="1.0" </a:t>
            </a:r>
            <a:r>
              <a:rPr lang="es-BO" altLang="es-BO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encoding</a:t>
            </a:r>
            <a:r>
              <a:rPr lang="es-BO" altLang="es-BO" sz="1600" dirty="0">
                <a:solidFill>
                  <a:srgbClr val="6A8759"/>
                </a:solidFill>
                <a:latin typeface="Consolas" panose="020B0609020204030204" pitchFamily="49" charset="0"/>
              </a:rPr>
              <a:t>="utf-8"</a:t>
            </a:r>
            <a:r>
              <a:rPr lang="es-BO" altLang="es-BO" sz="1600" dirty="0">
                <a:solidFill>
                  <a:srgbClr val="E8BF6A"/>
                </a:solidFill>
                <a:latin typeface="Consolas" panose="020B0609020204030204" pitchFamily="49" charset="0"/>
              </a:rPr>
              <a:t>?&gt;</a:t>
            </a:r>
            <a:br>
              <a:rPr lang="es-BO" altLang="es-BO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s-BO" altLang="es-BO" sz="1600" dirty="0">
                <a:solidFill>
                  <a:srgbClr val="E8BF6A"/>
                </a:solidFill>
                <a:latin typeface="Consolas" panose="020B0609020204030204" pitchFamily="49" charset="0"/>
              </a:rPr>
              <a:t>&lt;</a:t>
            </a:r>
            <a:r>
              <a:rPr lang="es-BO" altLang="es-BO" sz="1600" dirty="0" err="1">
                <a:solidFill>
                  <a:srgbClr val="E8BF6A"/>
                </a:solidFill>
                <a:latin typeface="Consolas" panose="020B0609020204030204" pitchFamily="49" charset="0"/>
              </a:rPr>
              <a:t>shape</a:t>
            </a:r>
            <a:r>
              <a:rPr lang="es-BO" altLang="es-BO" sz="1600" dirty="0">
                <a:solidFill>
                  <a:srgbClr val="E8BF6A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xmlns:</a:t>
            </a:r>
            <a:r>
              <a:rPr lang="es-BO" altLang="es-BO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s-BO" altLang="es-BO" sz="1600" dirty="0">
                <a:solidFill>
                  <a:srgbClr val="6A8759"/>
                </a:solidFill>
                <a:latin typeface="Consolas" panose="020B0609020204030204" pitchFamily="49" charset="0"/>
              </a:rPr>
              <a:t>="http://schemas.android.com/</a:t>
            </a:r>
            <a:r>
              <a:rPr lang="es-BO" altLang="es-BO" sz="1600" dirty="0" err="1">
                <a:solidFill>
                  <a:srgbClr val="6A8759"/>
                </a:solidFill>
                <a:latin typeface="Consolas" panose="020B0609020204030204" pitchFamily="49" charset="0"/>
              </a:rPr>
              <a:t>apk</a:t>
            </a:r>
            <a:r>
              <a:rPr lang="es-BO" altLang="es-BO" sz="1600" dirty="0">
                <a:solidFill>
                  <a:srgbClr val="6A8759"/>
                </a:solidFill>
                <a:latin typeface="Consolas" panose="020B0609020204030204" pitchFamily="49" charset="0"/>
              </a:rPr>
              <a:t>/res/</a:t>
            </a:r>
            <a:r>
              <a:rPr lang="es-BO" altLang="es-BO" sz="1600" dirty="0" err="1">
                <a:solidFill>
                  <a:srgbClr val="6A8759"/>
                </a:solidFill>
                <a:latin typeface="Consolas" panose="020B0609020204030204" pitchFamily="49" charset="0"/>
              </a:rPr>
              <a:t>android</a:t>
            </a:r>
            <a:r>
              <a:rPr lang="es-BO" altLang="es-BO" sz="16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es-BO" altLang="es-BO" sz="1600" dirty="0">
                <a:solidFill>
                  <a:srgbClr val="E8BF6A"/>
                </a:solidFill>
                <a:latin typeface="Consolas" panose="020B0609020204030204" pitchFamily="49" charset="0"/>
              </a:rPr>
              <a:t>&gt;</a:t>
            </a:r>
            <a:br>
              <a:rPr lang="es-BO" altLang="es-BO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s-BO" altLang="es-BO" sz="1600" dirty="0">
                <a:solidFill>
                  <a:srgbClr val="E8BF6A"/>
                </a:solidFill>
                <a:latin typeface="Consolas" panose="020B0609020204030204" pitchFamily="49" charset="0"/>
              </a:rPr>
              <a:t/>
            </a:r>
            <a:br>
              <a:rPr lang="es-BO" altLang="es-BO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s-BO" altLang="es-BO" sz="1600" dirty="0">
                <a:solidFill>
                  <a:srgbClr val="E8BF6A"/>
                </a:solidFill>
                <a:latin typeface="Consolas" panose="020B0609020204030204" pitchFamily="49" charset="0"/>
              </a:rPr>
              <a:t>    &lt;</a:t>
            </a:r>
            <a:r>
              <a:rPr lang="es-BO" altLang="es-BO" sz="1600" dirty="0" err="1">
                <a:solidFill>
                  <a:srgbClr val="E8BF6A"/>
                </a:solidFill>
                <a:latin typeface="Consolas" panose="020B0609020204030204" pitchFamily="49" charset="0"/>
              </a:rPr>
              <a:t>corners</a:t>
            </a:r>
            <a:r>
              <a:rPr lang="es-BO" altLang="es-BO" sz="1600" dirty="0">
                <a:solidFill>
                  <a:srgbClr val="E8BF6A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s-BO" altLang="es-BO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:radius</a:t>
            </a:r>
            <a:r>
              <a:rPr lang="es-BO" altLang="es-BO" sz="1600" dirty="0">
                <a:solidFill>
                  <a:srgbClr val="6A8759"/>
                </a:solidFill>
                <a:latin typeface="Consolas" panose="020B0609020204030204" pitchFamily="49" charset="0"/>
              </a:rPr>
              <a:t>="16dp"</a:t>
            </a:r>
            <a:r>
              <a:rPr lang="es-BO" altLang="es-BO" sz="1600" dirty="0">
                <a:solidFill>
                  <a:srgbClr val="E8BF6A"/>
                </a:solidFill>
                <a:latin typeface="Consolas" panose="020B0609020204030204" pitchFamily="49" charset="0"/>
              </a:rPr>
              <a:t>/&gt;</a:t>
            </a:r>
            <a:br>
              <a:rPr lang="es-BO" altLang="es-BO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s-BO" altLang="es-BO" sz="1600" dirty="0">
                <a:solidFill>
                  <a:srgbClr val="E8BF6A"/>
                </a:solidFill>
                <a:latin typeface="Consolas" panose="020B0609020204030204" pitchFamily="49" charset="0"/>
              </a:rPr>
              <a:t/>
            </a:r>
            <a:br>
              <a:rPr lang="es-BO" altLang="es-BO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s-BO" altLang="es-BO" sz="1600" dirty="0">
                <a:solidFill>
                  <a:srgbClr val="E8BF6A"/>
                </a:solidFill>
                <a:latin typeface="Consolas" panose="020B0609020204030204" pitchFamily="49" charset="0"/>
              </a:rPr>
              <a:t>    &lt;</a:t>
            </a:r>
            <a:r>
              <a:rPr lang="es-BO" altLang="es-BO" sz="1600" dirty="0" err="1">
                <a:solidFill>
                  <a:srgbClr val="E8BF6A"/>
                </a:solidFill>
                <a:latin typeface="Consolas" panose="020B0609020204030204" pitchFamily="49" charset="0"/>
              </a:rPr>
              <a:t>solid</a:t>
            </a:r>
            <a:r>
              <a:rPr lang="es-BO" altLang="es-BO" sz="1600" dirty="0">
                <a:solidFill>
                  <a:srgbClr val="E8BF6A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s-BO" altLang="es-BO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:color</a:t>
            </a:r>
            <a:r>
              <a:rPr lang="es-BO" altLang="es-BO" sz="1600" dirty="0">
                <a:solidFill>
                  <a:srgbClr val="6A8759"/>
                </a:solidFill>
                <a:latin typeface="Consolas" panose="020B0609020204030204" pitchFamily="49" charset="0"/>
              </a:rPr>
              <a:t>="#</a:t>
            </a:r>
            <a:r>
              <a:rPr lang="es-BO" altLang="es-BO" sz="1600" dirty="0" err="1">
                <a:solidFill>
                  <a:srgbClr val="6A8759"/>
                </a:solidFill>
                <a:latin typeface="Consolas" panose="020B0609020204030204" pitchFamily="49" charset="0"/>
              </a:rPr>
              <a:t>ffffff</a:t>
            </a:r>
            <a:r>
              <a:rPr lang="es-BO" altLang="es-BO" sz="16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es-BO" altLang="es-BO" sz="1600" dirty="0">
                <a:solidFill>
                  <a:srgbClr val="E8BF6A"/>
                </a:solidFill>
                <a:latin typeface="Consolas" panose="020B0609020204030204" pitchFamily="49" charset="0"/>
              </a:rPr>
              <a:t>/&gt;</a:t>
            </a:r>
            <a:br>
              <a:rPr lang="es-BO" altLang="es-BO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s-BO" altLang="es-BO" sz="1600" dirty="0">
                <a:solidFill>
                  <a:srgbClr val="E8BF6A"/>
                </a:solidFill>
                <a:latin typeface="Consolas" panose="020B0609020204030204" pitchFamily="49" charset="0"/>
              </a:rPr>
              <a:t>    &lt;</a:t>
            </a:r>
            <a:r>
              <a:rPr lang="es-BO" altLang="es-BO" sz="1600" dirty="0" err="1">
                <a:solidFill>
                  <a:srgbClr val="E8BF6A"/>
                </a:solidFill>
                <a:latin typeface="Consolas" panose="020B0609020204030204" pitchFamily="49" charset="0"/>
              </a:rPr>
              <a:t>stroke</a:t>
            </a:r>
            <a:r>
              <a:rPr lang="es-BO" altLang="es-BO" sz="1600" dirty="0">
                <a:solidFill>
                  <a:srgbClr val="E8BF6A"/>
                </a:solidFill>
                <a:latin typeface="Consolas" panose="020B0609020204030204" pitchFamily="49" charset="0"/>
              </a:rPr>
              <a:t/>
            </a:r>
            <a:br>
              <a:rPr lang="es-BO" altLang="es-BO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s-BO" altLang="es-BO" sz="1600" dirty="0">
                <a:solidFill>
                  <a:srgbClr val="E8BF6A"/>
                </a:solidFill>
                <a:latin typeface="Consolas" panose="020B0609020204030204" pitchFamily="49" charset="0"/>
              </a:rPr>
              <a:t>        </a:t>
            </a:r>
            <a:r>
              <a:rPr lang="es-BO" altLang="es-BO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s-BO" altLang="es-BO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:width</a:t>
            </a:r>
            <a:r>
              <a:rPr lang="es-BO" altLang="es-BO" sz="1600" dirty="0">
                <a:solidFill>
                  <a:srgbClr val="6A8759"/>
                </a:solidFill>
                <a:latin typeface="Consolas" panose="020B0609020204030204" pitchFamily="49" charset="0"/>
              </a:rPr>
              <a:t>="1dp"</a:t>
            </a:r>
            <a:br>
              <a:rPr lang="es-BO" altLang="es-BO" sz="16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s-BO" altLang="es-BO" sz="1600" dirty="0">
                <a:solidFill>
                  <a:srgbClr val="6A8759"/>
                </a:solidFill>
                <a:latin typeface="Consolas" panose="020B0609020204030204" pitchFamily="49" charset="0"/>
              </a:rPr>
              <a:t>        </a:t>
            </a:r>
            <a:r>
              <a:rPr lang="es-BO" altLang="es-BO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s-BO" altLang="es-BO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:color</a:t>
            </a:r>
            <a:r>
              <a:rPr lang="es-BO" altLang="es-BO" sz="1600" dirty="0">
                <a:solidFill>
                  <a:srgbClr val="6A8759"/>
                </a:solidFill>
                <a:latin typeface="Consolas" panose="020B0609020204030204" pitchFamily="49" charset="0"/>
              </a:rPr>
              <a:t>="#</a:t>
            </a:r>
            <a:r>
              <a:rPr lang="es-BO" altLang="es-BO" sz="1600" dirty="0" err="1">
                <a:solidFill>
                  <a:srgbClr val="6A8759"/>
                </a:solidFill>
                <a:latin typeface="Consolas" panose="020B0609020204030204" pitchFamily="49" charset="0"/>
              </a:rPr>
              <a:t>ffffff</a:t>
            </a:r>
            <a:r>
              <a:rPr lang="es-BO" altLang="es-BO" sz="16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es-BO" altLang="es-BO" sz="1600" dirty="0">
                <a:solidFill>
                  <a:srgbClr val="E8BF6A"/>
                </a:solidFill>
                <a:latin typeface="Consolas" panose="020B0609020204030204" pitchFamily="49" charset="0"/>
              </a:rPr>
              <a:t>/&gt;</a:t>
            </a:r>
            <a:br>
              <a:rPr lang="es-BO" altLang="es-BO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s-BO" altLang="es-BO" sz="1600" dirty="0">
                <a:solidFill>
                  <a:srgbClr val="E8BF6A"/>
                </a:solidFill>
                <a:latin typeface="Consolas" panose="020B0609020204030204" pitchFamily="49" charset="0"/>
              </a:rPr>
              <a:t>&lt;/</a:t>
            </a:r>
            <a:r>
              <a:rPr lang="es-BO" altLang="es-BO" sz="1600" dirty="0" err="1">
                <a:solidFill>
                  <a:srgbClr val="E8BF6A"/>
                </a:solidFill>
                <a:latin typeface="Consolas" panose="020B0609020204030204" pitchFamily="49" charset="0"/>
              </a:rPr>
              <a:t>shape</a:t>
            </a:r>
            <a:r>
              <a:rPr lang="es-BO" altLang="es-BO" sz="1600" dirty="0">
                <a:solidFill>
                  <a:srgbClr val="E8BF6A"/>
                </a:solidFill>
                <a:latin typeface="Consolas" panose="020B0609020204030204" pitchFamily="49" charset="0"/>
              </a:rPr>
              <a:t>&gt;</a:t>
            </a:r>
            <a:endParaRPr lang="es-BO" altLang="es-BO" sz="3600" dirty="0">
              <a:latin typeface="Arial" panose="020B0604020202020204" pitchFamily="34" charset="0"/>
            </a:endParaRPr>
          </a:p>
          <a:p>
            <a:r>
              <a:rPr lang="es-BO" altLang="es-BO" sz="1100" dirty="0">
                <a:solidFill>
                  <a:srgbClr val="E8BF6A"/>
                </a:solidFill>
                <a:latin typeface="Consolas" panose="020B0609020204030204" pitchFamily="49" charset="0"/>
              </a:rPr>
              <a:t/>
            </a:r>
            <a:br>
              <a:rPr lang="es-BO" altLang="es-BO" sz="11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endParaRPr lang="es-BO" dirty="0"/>
          </a:p>
        </p:txBody>
      </p:sp>
      <p:sp>
        <p:nvSpPr>
          <p:cNvPr id="8" name="CuadroTexto 7"/>
          <p:cNvSpPr txBox="1"/>
          <p:nvPr/>
        </p:nvSpPr>
        <p:spPr>
          <a:xfrm>
            <a:off x="490328" y="577333"/>
            <a:ext cx="6586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Para el diseño del botón creamos un nuevo </a:t>
            </a:r>
            <a:r>
              <a:rPr lang="es-ES" dirty="0" err="1" smtClean="0"/>
              <a:t>drawable</a:t>
            </a:r>
            <a:r>
              <a:rPr lang="es-ES" dirty="0" smtClean="0"/>
              <a:t> </a:t>
            </a:r>
            <a:r>
              <a:rPr lang="es-ES" dirty="0" err="1" smtClean="0"/>
              <a:t>resourse</a:t>
            </a:r>
            <a:r>
              <a:rPr lang="es-ES" dirty="0" smtClean="0"/>
              <a:t> file  con el nombre de “cajas”</a:t>
            </a:r>
            <a:endParaRPr lang="es-BO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0208" y="408125"/>
            <a:ext cx="3533775" cy="620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089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1085176" y="902524"/>
            <a:ext cx="6414053" cy="5955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O" altLang="es-BO" sz="1100" dirty="0">
                <a:solidFill>
                  <a:srgbClr val="E8BF6A"/>
                </a:solidFill>
                <a:latin typeface="Consolas" panose="020B0609020204030204" pitchFamily="49" charset="0"/>
              </a:rPr>
              <a:t>&lt;?</a:t>
            </a:r>
            <a:r>
              <a:rPr lang="es-BO" altLang="es-BO" sz="1100" dirty="0" err="1">
                <a:solidFill>
                  <a:srgbClr val="BABABA"/>
                </a:solidFill>
                <a:latin typeface="Consolas" panose="020B0609020204030204" pitchFamily="49" charset="0"/>
              </a:rPr>
              <a:t>xml</a:t>
            </a:r>
            <a:r>
              <a:rPr lang="es-BO" altLang="es-BO" sz="1100" dirty="0">
                <a:solidFill>
                  <a:srgbClr val="BABABA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100" dirty="0" err="1">
                <a:solidFill>
                  <a:srgbClr val="BABABA"/>
                </a:solidFill>
                <a:latin typeface="Consolas" panose="020B0609020204030204" pitchFamily="49" charset="0"/>
              </a:rPr>
              <a:t>version</a:t>
            </a:r>
            <a:r>
              <a:rPr lang="es-BO" altLang="es-BO" sz="1100" dirty="0">
                <a:solidFill>
                  <a:srgbClr val="6A8759"/>
                </a:solidFill>
                <a:latin typeface="Consolas" panose="020B0609020204030204" pitchFamily="49" charset="0"/>
              </a:rPr>
              <a:t>="1.0" </a:t>
            </a:r>
            <a:r>
              <a:rPr lang="es-BO" altLang="es-BO" sz="1100" dirty="0" err="1">
                <a:solidFill>
                  <a:srgbClr val="BABABA"/>
                </a:solidFill>
                <a:latin typeface="Consolas" panose="020B0609020204030204" pitchFamily="49" charset="0"/>
              </a:rPr>
              <a:t>encoding</a:t>
            </a:r>
            <a:r>
              <a:rPr lang="es-BO" altLang="es-BO" sz="1100" dirty="0">
                <a:solidFill>
                  <a:srgbClr val="6A8759"/>
                </a:solidFill>
                <a:latin typeface="Consolas" panose="020B0609020204030204" pitchFamily="49" charset="0"/>
              </a:rPr>
              <a:t>="utf-8"</a:t>
            </a:r>
            <a:r>
              <a:rPr lang="es-BO" altLang="es-BO" sz="1100" dirty="0">
                <a:solidFill>
                  <a:srgbClr val="E8BF6A"/>
                </a:solidFill>
                <a:latin typeface="Consolas" panose="020B0609020204030204" pitchFamily="49" charset="0"/>
              </a:rPr>
              <a:t>?&gt;</a:t>
            </a:r>
            <a:br>
              <a:rPr lang="es-BO" altLang="es-BO" sz="11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s-BO" altLang="es-BO" sz="1100" dirty="0">
                <a:solidFill>
                  <a:srgbClr val="E8BF6A"/>
                </a:solidFill>
                <a:latin typeface="Consolas" panose="020B0609020204030204" pitchFamily="49" charset="0"/>
              </a:rPr>
              <a:t>&lt;</a:t>
            </a:r>
            <a:r>
              <a:rPr lang="es-BO" altLang="es-BO" sz="1100" dirty="0" err="1">
                <a:solidFill>
                  <a:srgbClr val="E8BF6A"/>
                </a:solidFill>
                <a:latin typeface="Consolas" panose="020B0609020204030204" pitchFamily="49" charset="0"/>
              </a:rPr>
              <a:t>RelativeLayout</a:t>
            </a:r>
            <a:r>
              <a:rPr lang="es-BO" altLang="es-BO" sz="1100" dirty="0">
                <a:solidFill>
                  <a:srgbClr val="E8BF6A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100" dirty="0" err="1">
                <a:solidFill>
                  <a:srgbClr val="BABABA"/>
                </a:solidFill>
                <a:latin typeface="Consolas" panose="020B0609020204030204" pitchFamily="49" charset="0"/>
              </a:rPr>
              <a:t>xmlns:</a:t>
            </a:r>
            <a:r>
              <a:rPr lang="es-BO" altLang="es-BO" sz="11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s-BO" altLang="es-BO" sz="1100" dirty="0">
                <a:solidFill>
                  <a:srgbClr val="6A8759"/>
                </a:solidFill>
                <a:latin typeface="Consolas" panose="020B0609020204030204" pitchFamily="49" charset="0"/>
              </a:rPr>
              <a:t>="http://schemas.android.com/</a:t>
            </a:r>
            <a:r>
              <a:rPr lang="es-BO" altLang="es-BO" sz="1100" dirty="0" err="1">
                <a:solidFill>
                  <a:srgbClr val="6A8759"/>
                </a:solidFill>
                <a:latin typeface="Consolas" panose="020B0609020204030204" pitchFamily="49" charset="0"/>
              </a:rPr>
              <a:t>apk</a:t>
            </a:r>
            <a:r>
              <a:rPr lang="es-BO" altLang="es-BO" sz="1100" dirty="0">
                <a:solidFill>
                  <a:srgbClr val="6A8759"/>
                </a:solidFill>
                <a:latin typeface="Consolas" panose="020B0609020204030204" pitchFamily="49" charset="0"/>
              </a:rPr>
              <a:t>/res/</a:t>
            </a:r>
            <a:r>
              <a:rPr lang="es-BO" altLang="es-BO" sz="1100" dirty="0" err="1">
                <a:solidFill>
                  <a:srgbClr val="6A8759"/>
                </a:solidFill>
                <a:latin typeface="Consolas" panose="020B0609020204030204" pitchFamily="49" charset="0"/>
              </a:rPr>
              <a:t>android</a:t>
            </a:r>
            <a:r>
              <a:rPr lang="es-BO" altLang="es-BO" sz="11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br>
              <a:rPr lang="es-BO" altLang="es-BO" sz="11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s-BO" altLang="es-BO" sz="1100" dirty="0">
                <a:solidFill>
                  <a:srgbClr val="6A8759"/>
                </a:solidFill>
                <a:latin typeface="Consolas" panose="020B0609020204030204" pitchFamily="49" charset="0"/>
              </a:rPr>
              <a:t>    </a:t>
            </a:r>
            <a:r>
              <a:rPr lang="es-BO" altLang="es-BO" sz="11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s-BO" altLang="es-BO" sz="1100" dirty="0" err="1">
                <a:solidFill>
                  <a:srgbClr val="BABABA"/>
                </a:solidFill>
                <a:latin typeface="Consolas" panose="020B0609020204030204" pitchFamily="49" charset="0"/>
              </a:rPr>
              <a:t>:id</a:t>
            </a:r>
            <a:r>
              <a:rPr lang="es-BO" altLang="es-BO" sz="1100" dirty="0">
                <a:solidFill>
                  <a:srgbClr val="6A8759"/>
                </a:solidFill>
                <a:latin typeface="Consolas" panose="020B0609020204030204" pitchFamily="49" charset="0"/>
              </a:rPr>
              <a:t>="@+id/</a:t>
            </a:r>
            <a:r>
              <a:rPr lang="es-BO" altLang="es-BO" sz="1100" dirty="0" err="1">
                <a:solidFill>
                  <a:srgbClr val="6A8759"/>
                </a:solidFill>
                <a:latin typeface="Consolas" panose="020B0609020204030204" pitchFamily="49" charset="0"/>
              </a:rPr>
              <a:t>rlListItem</a:t>
            </a:r>
            <a:r>
              <a:rPr lang="es-BO" altLang="es-BO" sz="11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br>
              <a:rPr lang="es-BO" altLang="es-BO" sz="11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s-BO" altLang="es-BO" sz="1100" dirty="0">
                <a:solidFill>
                  <a:srgbClr val="6A8759"/>
                </a:solidFill>
                <a:latin typeface="Consolas" panose="020B0609020204030204" pitchFamily="49" charset="0"/>
              </a:rPr>
              <a:t>    </a:t>
            </a:r>
            <a:r>
              <a:rPr lang="es-BO" altLang="es-BO" sz="11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s-BO" altLang="es-BO" sz="1100" dirty="0" err="1">
                <a:solidFill>
                  <a:srgbClr val="BABABA"/>
                </a:solidFill>
                <a:latin typeface="Consolas" panose="020B0609020204030204" pitchFamily="49" charset="0"/>
              </a:rPr>
              <a:t>:layout_width</a:t>
            </a:r>
            <a:r>
              <a:rPr lang="es-BO" altLang="es-BO" sz="1100" dirty="0">
                <a:solidFill>
                  <a:srgbClr val="6A8759"/>
                </a:solidFill>
                <a:latin typeface="Consolas" panose="020B0609020204030204" pitchFamily="49" charset="0"/>
              </a:rPr>
              <a:t>="</a:t>
            </a:r>
            <a:r>
              <a:rPr lang="es-BO" altLang="es-BO" sz="1100" dirty="0" err="1">
                <a:solidFill>
                  <a:srgbClr val="6A8759"/>
                </a:solidFill>
                <a:latin typeface="Consolas" panose="020B0609020204030204" pitchFamily="49" charset="0"/>
              </a:rPr>
              <a:t>match_parent</a:t>
            </a:r>
            <a:r>
              <a:rPr lang="es-BO" altLang="es-BO" sz="11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br>
              <a:rPr lang="es-BO" altLang="es-BO" sz="11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s-BO" altLang="es-BO" sz="1100" dirty="0">
                <a:solidFill>
                  <a:srgbClr val="6A8759"/>
                </a:solidFill>
                <a:latin typeface="Consolas" panose="020B0609020204030204" pitchFamily="49" charset="0"/>
              </a:rPr>
              <a:t>    </a:t>
            </a:r>
            <a:r>
              <a:rPr lang="es-BO" altLang="es-BO" sz="11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s-BO" altLang="es-BO" sz="1100" dirty="0" err="1">
                <a:solidFill>
                  <a:srgbClr val="BABABA"/>
                </a:solidFill>
                <a:latin typeface="Consolas" panose="020B0609020204030204" pitchFamily="49" charset="0"/>
              </a:rPr>
              <a:t>:layout_height</a:t>
            </a:r>
            <a:r>
              <a:rPr lang="es-BO" altLang="es-BO" sz="1100" dirty="0">
                <a:solidFill>
                  <a:srgbClr val="6A8759"/>
                </a:solidFill>
                <a:latin typeface="Consolas" panose="020B0609020204030204" pitchFamily="49" charset="0"/>
              </a:rPr>
              <a:t>="</a:t>
            </a:r>
            <a:r>
              <a:rPr lang="es-BO" altLang="es-BO" sz="1100" dirty="0" err="1">
                <a:solidFill>
                  <a:srgbClr val="6A8759"/>
                </a:solidFill>
                <a:latin typeface="Consolas" panose="020B0609020204030204" pitchFamily="49" charset="0"/>
              </a:rPr>
              <a:t>wrap_content</a:t>
            </a:r>
            <a:r>
              <a:rPr lang="es-BO" altLang="es-BO" sz="11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br>
              <a:rPr lang="es-BO" altLang="es-BO" sz="11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s-BO" altLang="es-BO" sz="1100" dirty="0">
                <a:solidFill>
                  <a:srgbClr val="6A8759"/>
                </a:solidFill>
                <a:latin typeface="Consolas" panose="020B0609020204030204" pitchFamily="49" charset="0"/>
              </a:rPr>
              <a:t>    </a:t>
            </a:r>
            <a:r>
              <a:rPr lang="es-BO" altLang="es-BO" sz="11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s-BO" altLang="es-BO" sz="1100" dirty="0" err="1">
                <a:solidFill>
                  <a:srgbClr val="BABABA"/>
                </a:solidFill>
                <a:latin typeface="Consolas" panose="020B0609020204030204" pitchFamily="49" charset="0"/>
              </a:rPr>
              <a:t>:background</a:t>
            </a:r>
            <a:r>
              <a:rPr lang="es-BO" altLang="es-BO" sz="1100" dirty="0">
                <a:solidFill>
                  <a:srgbClr val="6A8759"/>
                </a:solidFill>
                <a:latin typeface="Consolas" panose="020B0609020204030204" pitchFamily="49" charset="0"/>
              </a:rPr>
              <a:t>="@color/</a:t>
            </a:r>
            <a:r>
              <a:rPr lang="es-BO" altLang="es-BO" sz="1100" dirty="0" err="1">
                <a:solidFill>
                  <a:srgbClr val="6A8759"/>
                </a:solidFill>
                <a:latin typeface="Consolas" panose="020B0609020204030204" pitchFamily="49" charset="0"/>
              </a:rPr>
              <a:t>verdeclaro</a:t>
            </a:r>
            <a:r>
              <a:rPr lang="es-BO" altLang="es-BO" sz="11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br>
              <a:rPr lang="es-BO" altLang="es-BO" sz="11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s-BO" altLang="es-BO" sz="1100" dirty="0">
                <a:solidFill>
                  <a:srgbClr val="6A8759"/>
                </a:solidFill>
                <a:latin typeface="Consolas" panose="020B0609020204030204" pitchFamily="49" charset="0"/>
              </a:rPr>
              <a:t>    </a:t>
            </a:r>
            <a:r>
              <a:rPr lang="es-BO" altLang="es-BO" sz="11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s-BO" altLang="es-BO" sz="1100" dirty="0" err="1">
                <a:solidFill>
                  <a:srgbClr val="BABABA"/>
                </a:solidFill>
                <a:latin typeface="Consolas" panose="020B0609020204030204" pitchFamily="49" charset="0"/>
              </a:rPr>
              <a:t>:padding</a:t>
            </a:r>
            <a:r>
              <a:rPr lang="es-BO" altLang="es-BO" sz="1100" dirty="0">
                <a:solidFill>
                  <a:srgbClr val="6A8759"/>
                </a:solidFill>
                <a:latin typeface="Consolas" panose="020B0609020204030204" pitchFamily="49" charset="0"/>
              </a:rPr>
              <a:t>="12dp"</a:t>
            </a:r>
            <a:r>
              <a:rPr lang="es-BO" altLang="es-BO" sz="1100" dirty="0">
                <a:solidFill>
                  <a:srgbClr val="E8BF6A"/>
                </a:solidFill>
                <a:latin typeface="Consolas" panose="020B0609020204030204" pitchFamily="49" charset="0"/>
              </a:rPr>
              <a:t>&gt;</a:t>
            </a:r>
            <a:br>
              <a:rPr lang="es-BO" altLang="es-BO" sz="11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s-BO" altLang="es-BO" sz="1100" dirty="0">
                <a:solidFill>
                  <a:srgbClr val="E8BF6A"/>
                </a:solidFill>
                <a:latin typeface="Consolas" panose="020B0609020204030204" pitchFamily="49" charset="0"/>
              </a:rPr>
              <a:t>    &lt;</a:t>
            </a:r>
            <a:r>
              <a:rPr lang="es-BO" altLang="es-BO" sz="1100" dirty="0" err="1">
                <a:solidFill>
                  <a:srgbClr val="E8BF6A"/>
                </a:solidFill>
                <a:latin typeface="Consolas" panose="020B0609020204030204" pitchFamily="49" charset="0"/>
              </a:rPr>
              <a:t>de.hdodenhof.circleimageview.CircleImageView</a:t>
            </a:r>
            <a:r>
              <a:rPr lang="es-BO" altLang="es-BO" sz="1100" dirty="0">
                <a:solidFill>
                  <a:srgbClr val="E8BF6A"/>
                </a:solidFill>
                <a:latin typeface="Consolas" panose="020B0609020204030204" pitchFamily="49" charset="0"/>
              </a:rPr>
              <a:t/>
            </a:r>
            <a:br>
              <a:rPr lang="es-BO" altLang="es-BO" sz="11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s-BO" altLang="es-BO" sz="1100" dirty="0">
                <a:solidFill>
                  <a:srgbClr val="E8BF6A"/>
                </a:solidFill>
                <a:latin typeface="Consolas" panose="020B0609020204030204" pitchFamily="49" charset="0"/>
              </a:rPr>
              <a:t>        </a:t>
            </a:r>
            <a:r>
              <a:rPr lang="es-BO" altLang="es-BO" sz="11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s-BO" altLang="es-BO" sz="1100" dirty="0" err="1">
                <a:solidFill>
                  <a:srgbClr val="BABABA"/>
                </a:solidFill>
                <a:latin typeface="Consolas" panose="020B0609020204030204" pitchFamily="49" charset="0"/>
              </a:rPr>
              <a:t>:id</a:t>
            </a:r>
            <a:r>
              <a:rPr lang="es-BO" altLang="es-BO" sz="1100" dirty="0">
                <a:solidFill>
                  <a:srgbClr val="6A8759"/>
                </a:solidFill>
                <a:latin typeface="Consolas" panose="020B0609020204030204" pitchFamily="49" charset="0"/>
              </a:rPr>
              <a:t>="@+id/</a:t>
            </a:r>
            <a:r>
              <a:rPr lang="es-BO" altLang="es-BO" sz="1100" dirty="0" err="1">
                <a:solidFill>
                  <a:srgbClr val="6A8759"/>
                </a:solidFill>
                <a:latin typeface="Consolas" panose="020B0609020204030204" pitchFamily="49" charset="0"/>
              </a:rPr>
              <a:t>civItem</a:t>
            </a:r>
            <a:r>
              <a:rPr lang="es-BO" altLang="es-BO" sz="11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br>
              <a:rPr lang="es-BO" altLang="es-BO" sz="11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s-BO" altLang="es-BO" sz="1100" dirty="0">
                <a:solidFill>
                  <a:srgbClr val="6A8759"/>
                </a:solidFill>
                <a:latin typeface="Consolas" panose="020B0609020204030204" pitchFamily="49" charset="0"/>
              </a:rPr>
              <a:t>        </a:t>
            </a:r>
            <a:r>
              <a:rPr lang="es-BO" altLang="es-BO" sz="11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s-BO" altLang="es-BO" sz="1100" dirty="0" err="1">
                <a:solidFill>
                  <a:srgbClr val="BABABA"/>
                </a:solidFill>
                <a:latin typeface="Consolas" panose="020B0609020204030204" pitchFamily="49" charset="0"/>
              </a:rPr>
              <a:t>:layout_width</a:t>
            </a:r>
            <a:r>
              <a:rPr lang="es-BO" altLang="es-BO" sz="1100" dirty="0">
                <a:solidFill>
                  <a:srgbClr val="6A8759"/>
                </a:solidFill>
                <a:latin typeface="Consolas" panose="020B0609020204030204" pitchFamily="49" charset="0"/>
              </a:rPr>
              <a:t>="60dp"</a:t>
            </a:r>
            <a:br>
              <a:rPr lang="es-BO" altLang="es-BO" sz="11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s-BO" altLang="es-BO" sz="1100" dirty="0">
                <a:solidFill>
                  <a:srgbClr val="6A8759"/>
                </a:solidFill>
                <a:latin typeface="Consolas" panose="020B0609020204030204" pitchFamily="49" charset="0"/>
              </a:rPr>
              <a:t>        </a:t>
            </a:r>
            <a:r>
              <a:rPr lang="es-BO" altLang="es-BO" sz="11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s-BO" altLang="es-BO" sz="1100" dirty="0" err="1">
                <a:solidFill>
                  <a:srgbClr val="BABABA"/>
                </a:solidFill>
                <a:latin typeface="Consolas" panose="020B0609020204030204" pitchFamily="49" charset="0"/>
              </a:rPr>
              <a:t>:layout_height</a:t>
            </a:r>
            <a:r>
              <a:rPr lang="es-BO" altLang="es-BO" sz="1100" dirty="0">
                <a:solidFill>
                  <a:srgbClr val="6A8759"/>
                </a:solidFill>
                <a:latin typeface="Consolas" panose="020B0609020204030204" pitchFamily="49" charset="0"/>
              </a:rPr>
              <a:t>="60dp"</a:t>
            </a:r>
            <a:br>
              <a:rPr lang="es-BO" altLang="es-BO" sz="11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s-BO" altLang="es-BO" sz="1100" dirty="0">
                <a:solidFill>
                  <a:srgbClr val="6A8759"/>
                </a:solidFill>
                <a:latin typeface="Consolas" panose="020B0609020204030204" pitchFamily="49" charset="0"/>
              </a:rPr>
              <a:t>        </a:t>
            </a:r>
            <a:r>
              <a:rPr lang="es-BO" altLang="es-BO" sz="11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s-BO" altLang="es-BO" sz="1100" dirty="0" err="1">
                <a:solidFill>
                  <a:srgbClr val="BABABA"/>
                </a:solidFill>
                <a:latin typeface="Consolas" panose="020B0609020204030204" pitchFamily="49" charset="0"/>
              </a:rPr>
              <a:t>:src</a:t>
            </a:r>
            <a:r>
              <a:rPr lang="es-BO" altLang="es-BO" sz="1100" dirty="0">
                <a:solidFill>
                  <a:srgbClr val="6A8759"/>
                </a:solidFill>
                <a:latin typeface="Consolas" panose="020B0609020204030204" pitchFamily="49" charset="0"/>
              </a:rPr>
              <a:t>="@</a:t>
            </a:r>
            <a:r>
              <a:rPr lang="es-BO" altLang="es-BO" sz="1100" dirty="0" err="1">
                <a:solidFill>
                  <a:srgbClr val="6A8759"/>
                </a:solidFill>
                <a:latin typeface="Consolas" panose="020B0609020204030204" pitchFamily="49" charset="0"/>
              </a:rPr>
              <a:t>mipmap</a:t>
            </a:r>
            <a:r>
              <a:rPr lang="es-BO" altLang="es-BO" sz="1100" dirty="0">
                <a:solidFill>
                  <a:srgbClr val="6A8759"/>
                </a:solidFill>
                <a:latin typeface="Consolas" panose="020B0609020204030204" pitchFamily="49" charset="0"/>
              </a:rPr>
              <a:t>/</a:t>
            </a:r>
            <a:r>
              <a:rPr lang="es-BO" altLang="es-BO" sz="1100" dirty="0" err="1">
                <a:solidFill>
                  <a:srgbClr val="6A8759"/>
                </a:solidFill>
                <a:latin typeface="Consolas" panose="020B0609020204030204" pitchFamily="49" charset="0"/>
              </a:rPr>
              <a:t>ic_launcher</a:t>
            </a:r>
            <a:r>
              <a:rPr lang="es-BO" altLang="es-BO" sz="11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es-BO" altLang="es-BO" sz="1100" dirty="0">
                <a:solidFill>
                  <a:srgbClr val="E8BF6A"/>
                </a:solidFill>
                <a:latin typeface="Consolas" panose="020B0609020204030204" pitchFamily="49" charset="0"/>
              </a:rPr>
              <a:t>/&gt;</a:t>
            </a:r>
            <a:br>
              <a:rPr lang="es-BO" altLang="es-BO" sz="11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s-BO" altLang="es-BO" sz="1100" dirty="0">
                <a:solidFill>
                  <a:srgbClr val="E8BF6A"/>
                </a:solidFill>
                <a:latin typeface="Consolas" panose="020B0609020204030204" pitchFamily="49" charset="0"/>
              </a:rPr>
              <a:t>    &lt;</a:t>
            </a:r>
            <a:r>
              <a:rPr lang="es-BO" altLang="es-BO" sz="1100" dirty="0" err="1">
                <a:solidFill>
                  <a:srgbClr val="E8BF6A"/>
                </a:solidFill>
                <a:latin typeface="Consolas" panose="020B0609020204030204" pitchFamily="49" charset="0"/>
              </a:rPr>
              <a:t>TextView</a:t>
            </a:r>
            <a:r>
              <a:rPr lang="es-BO" altLang="es-BO" sz="1100" dirty="0">
                <a:solidFill>
                  <a:srgbClr val="E8BF6A"/>
                </a:solidFill>
                <a:latin typeface="Consolas" panose="020B0609020204030204" pitchFamily="49" charset="0"/>
              </a:rPr>
              <a:t/>
            </a:r>
            <a:br>
              <a:rPr lang="es-BO" altLang="es-BO" sz="11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s-BO" altLang="es-BO" sz="1100" dirty="0">
                <a:solidFill>
                  <a:srgbClr val="E8BF6A"/>
                </a:solidFill>
                <a:latin typeface="Consolas" panose="020B0609020204030204" pitchFamily="49" charset="0"/>
              </a:rPr>
              <a:t>        </a:t>
            </a:r>
            <a:r>
              <a:rPr lang="es-BO" altLang="es-BO" sz="11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s-BO" altLang="es-BO" sz="1100" dirty="0" err="1">
                <a:solidFill>
                  <a:srgbClr val="BABABA"/>
                </a:solidFill>
                <a:latin typeface="Consolas" panose="020B0609020204030204" pitchFamily="49" charset="0"/>
              </a:rPr>
              <a:t>:id</a:t>
            </a:r>
            <a:r>
              <a:rPr lang="es-BO" altLang="es-BO" sz="1100" dirty="0">
                <a:solidFill>
                  <a:srgbClr val="6A8759"/>
                </a:solidFill>
                <a:latin typeface="Consolas" panose="020B0609020204030204" pitchFamily="49" charset="0"/>
              </a:rPr>
              <a:t>="@+id/</a:t>
            </a:r>
            <a:r>
              <a:rPr lang="es-BO" altLang="es-BO" sz="1100" dirty="0" err="1">
                <a:solidFill>
                  <a:srgbClr val="6A8759"/>
                </a:solidFill>
                <a:latin typeface="Consolas" panose="020B0609020204030204" pitchFamily="49" charset="0"/>
              </a:rPr>
              <a:t>tvImage</a:t>
            </a:r>
            <a:r>
              <a:rPr lang="es-BO" altLang="es-BO" sz="11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br>
              <a:rPr lang="es-BO" altLang="es-BO" sz="11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s-BO" altLang="es-BO" sz="1100" dirty="0">
                <a:solidFill>
                  <a:srgbClr val="6A8759"/>
                </a:solidFill>
                <a:latin typeface="Consolas" panose="020B0609020204030204" pitchFamily="49" charset="0"/>
              </a:rPr>
              <a:t>        </a:t>
            </a:r>
            <a:r>
              <a:rPr lang="es-BO" altLang="es-BO" sz="11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s-BO" altLang="es-BO" sz="1100" dirty="0" err="1">
                <a:solidFill>
                  <a:srgbClr val="BABABA"/>
                </a:solidFill>
                <a:latin typeface="Consolas" panose="020B0609020204030204" pitchFamily="49" charset="0"/>
              </a:rPr>
              <a:t>:layout_width</a:t>
            </a:r>
            <a:r>
              <a:rPr lang="es-BO" altLang="es-BO" sz="1100" dirty="0">
                <a:solidFill>
                  <a:srgbClr val="6A8759"/>
                </a:solidFill>
                <a:latin typeface="Consolas" panose="020B0609020204030204" pitchFamily="49" charset="0"/>
              </a:rPr>
              <a:t>="140dp"</a:t>
            </a:r>
            <a:br>
              <a:rPr lang="es-BO" altLang="es-BO" sz="11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s-BO" altLang="es-BO" sz="1100" dirty="0">
                <a:solidFill>
                  <a:srgbClr val="6A8759"/>
                </a:solidFill>
                <a:latin typeface="Consolas" panose="020B0609020204030204" pitchFamily="49" charset="0"/>
              </a:rPr>
              <a:t>        </a:t>
            </a:r>
            <a:r>
              <a:rPr lang="es-BO" altLang="es-BO" sz="11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s-BO" altLang="es-BO" sz="1100" dirty="0" err="1">
                <a:solidFill>
                  <a:srgbClr val="BABABA"/>
                </a:solidFill>
                <a:latin typeface="Consolas" panose="020B0609020204030204" pitchFamily="49" charset="0"/>
              </a:rPr>
              <a:t>:layout_height</a:t>
            </a:r>
            <a:r>
              <a:rPr lang="es-BO" altLang="es-BO" sz="1100" dirty="0">
                <a:solidFill>
                  <a:srgbClr val="6A8759"/>
                </a:solidFill>
                <a:latin typeface="Consolas" panose="020B0609020204030204" pitchFamily="49" charset="0"/>
              </a:rPr>
              <a:t>="</a:t>
            </a:r>
            <a:r>
              <a:rPr lang="es-BO" altLang="es-BO" sz="1100" dirty="0" err="1">
                <a:solidFill>
                  <a:srgbClr val="6A8759"/>
                </a:solidFill>
                <a:latin typeface="Consolas" panose="020B0609020204030204" pitchFamily="49" charset="0"/>
              </a:rPr>
              <a:t>wrap_content</a:t>
            </a:r>
            <a:r>
              <a:rPr lang="es-BO" altLang="es-BO" sz="11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br>
              <a:rPr lang="es-BO" altLang="es-BO" sz="11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s-BO" altLang="es-BO" sz="1100" dirty="0">
                <a:solidFill>
                  <a:srgbClr val="6A8759"/>
                </a:solidFill>
                <a:latin typeface="Consolas" panose="020B0609020204030204" pitchFamily="49" charset="0"/>
              </a:rPr>
              <a:t>        </a:t>
            </a:r>
            <a:r>
              <a:rPr lang="es-BO" altLang="es-BO" sz="11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s-BO" altLang="es-BO" sz="1100" dirty="0" err="1">
                <a:solidFill>
                  <a:srgbClr val="BABABA"/>
                </a:solidFill>
                <a:latin typeface="Consolas" panose="020B0609020204030204" pitchFamily="49" charset="0"/>
              </a:rPr>
              <a:t>:text</a:t>
            </a:r>
            <a:r>
              <a:rPr lang="es-BO" altLang="es-BO" sz="1100" dirty="0">
                <a:solidFill>
                  <a:srgbClr val="6A8759"/>
                </a:solidFill>
                <a:latin typeface="Consolas" panose="020B0609020204030204" pitchFamily="49" charset="0"/>
              </a:rPr>
              <a:t>="@</a:t>
            </a:r>
            <a:r>
              <a:rPr lang="es-BO" altLang="es-BO" sz="1100" dirty="0" err="1">
                <a:solidFill>
                  <a:srgbClr val="6A8759"/>
                </a:solidFill>
                <a:latin typeface="Consolas" panose="020B0609020204030204" pitchFamily="49" charset="0"/>
              </a:rPr>
              <a:t>string</a:t>
            </a:r>
            <a:r>
              <a:rPr lang="es-BO" altLang="es-BO" sz="1100" dirty="0">
                <a:solidFill>
                  <a:srgbClr val="6A8759"/>
                </a:solidFill>
                <a:latin typeface="Consolas" panose="020B0609020204030204" pitchFamily="49" charset="0"/>
              </a:rPr>
              <a:t>/</a:t>
            </a:r>
            <a:r>
              <a:rPr lang="es-BO" altLang="es-BO" sz="1100" dirty="0" err="1">
                <a:solidFill>
                  <a:srgbClr val="6A8759"/>
                </a:solidFill>
                <a:latin typeface="Consolas" panose="020B0609020204030204" pitchFamily="49" charset="0"/>
              </a:rPr>
              <a:t>canada</a:t>
            </a:r>
            <a:r>
              <a:rPr lang="es-BO" altLang="es-BO" sz="11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br>
              <a:rPr lang="es-BO" altLang="es-BO" sz="11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s-BO" altLang="es-BO" sz="1100" dirty="0">
                <a:solidFill>
                  <a:srgbClr val="6A8759"/>
                </a:solidFill>
                <a:latin typeface="Consolas" panose="020B0609020204030204" pitchFamily="49" charset="0"/>
              </a:rPr>
              <a:t>        </a:t>
            </a:r>
            <a:r>
              <a:rPr lang="es-BO" altLang="es-BO" sz="11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s-BO" altLang="es-BO" sz="1100" dirty="0" err="1">
                <a:solidFill>
                  <a:srgbClr val="BABABA"/>
                </a:solidFill>
                <a:latin typeface="Consolas" panose="020B0609020204030204" pitchFamily="49" charset="0"/>
              </a:rPr>
              <a:t>:layout_marginStart</a:t>
            </a:r>
            <a:r>
              <a:rPr lang="es-BO" altLang="es-BO" sz="1100" dirty="0">
                <a:solidFill>
                  <a:srgbClr val="6A8759"/>
                </a:solidFill>
                <a:latin typeface="Consolas" panose="020B0609020204030204" pitchFamily="49" charset="0"/>
              </a:rPr>
              <a:t>="5dp"</a:t>
            </a:r>
            <a:br>
              <a:rPr lang="es-BO" altLang="es-BO" sz="11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s-BO" altLang="es-BO" sz="1100" dirty="0">
                <a:solidFill>
                  <a:srgbClr val="6A8759"/>
                </a:solidFill>
                <a:latin typeface="Consolas" panose="020B0609020204030204" pitchFamily="49" charset="0"/>
              </a:rPr>
              <a:t>        </a:t>
            </a:r>
            <a:r>
              <a:rPr lang="es-BO" altLang="es-BO" sz="11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s-BO" altLang="es-BO" sz="1100" dirty="0" err="1">
                <a:solidFill>
                  <a:srgbClr val="BABABA"/>
                </a:solidFill>
                <a:latin typeface="Consolas" panose="020B0609020204030204" pitchFamily="49" charset="0"/>
              </a:rPr>
              <a:t>:layout_toEndOf</a:t>
            </a:r>
            <a:r>
              <a:rPr lang="es-BO" altLang="es-BO" sz="1100" dirty="0">
                <a:solidFill>
                  <a:srgbClr val="6A8759"/>
                </a:solidFill>
                <a:latin typeface="Consolas" panose="020B0609020204030204" pitchFamily="49" charset="0"/>
              </a:rPr>
              <a:t>="@+id/</a:t>
            </a:r>
            <a:r>
              <a:rPr lang="es-BO" altLang="es-BO" sz="1100" dirty="0" err="1">
                <a:solidFill>
                  <a:srgbClr val="6A8759"/>
                </a:solidFill>
                <a:latin typeface="Consolas" panose="020B0609020204030204" pitchFamily="49" charset="0"/>
              </a:rPr>
              <a:t>civItem</a:t>
            </a:r>
            <a:r>
              <a:rPr lang="es-BO" altLang="es-BO" sz="11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br>
              <a:rPr lang="es-BO" altLang="es-BO" sz="11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s-BO" altLang="es-BO" sz="1100" dirty="0">
                <a:solidFill>
                  <a:srgbClr val="6A8759"/>
                </a:solidFill>
                <a:latin typeface="Consolas" panose="020B0609020204030204" pitchFamily="49" charset="0"/>
              </a:rPr>
              <a:t>        </a:t>
            </a:r>
            <a:r>
              <a:rPr lang="es-BO" altLang="es-BO" sz="11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s-BO" altLang="es-BO" sz="1100" dirty="0" err="1">
                <a:solidFill>
                  <a:srgbClr val="BABABA"/>
                </a:solidFill>
                <a:latin typeface="Consolas" panose="020B0609020204030204" pitchFamily="49" charset="0"/>
              </a:rPr>
              <a:t>:layout_centerVertical</a:t>
            </a:r>
            <a:r>
              <a:rPr lang="es-BO" altLang="es-BO" sz="1100" dirty="0">
                <a:solidFill>
                  <a:srgbClr val="6A8759"/>
                </a:solidFill>
                <a:latin typeface="Consolas" panose="020B0609020204030204" pitchFamily="49" charset="0"/>
              </a:rPr>
              <a:t>="true"</a:t>
            </a:r>
            <a:br>
              <a:rPr lang="es-BO" altLang="es-BO" sz="11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s-BO" altLang="es-BO" sz="1100" dirty="0">
                <a:solidFill>
                  <a:srgbClr val="6A8759"/>
                </a:solidFill>
                <a:latin typeface="Consolas" panose="020B0609020204030204" pitchFamily="49" charset="0"/>
              </a:rPr>
              <a:t>        </a:t>
            </a:r>
            <a:r>
              <a:rPr lang="es-BO" altLang="es-BO" sz="11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s-BO" altLang="es-BO" sz="1100" dirty="0" err="1">
                <a:solidFill>
                  <a:srgbClr val="BABABA"/>
                </a:solidFill>
                <a:latin typeface="Consolas" panose="020B0609020204030204" pitchFamily="49" charset="0"/>
              </a:rPr>
              <a:t>:padding</a:t>
            </a:r>
            <a:r>
              <a:rPr lang="es-BO" altLang="es-BO" sz="1100" dirty="0">
                <a:solidFill>
                  <a:srgbClr val="6A8759"/>
                </a:solidFill>
                <a:latin typeface="Consolas" panose="020B0609020204030204" pitchFamily="49" charset="0"/>
              </a:rPr>
              <a:t>="15dp"</a:t>
            </a:r>
            <a:br>
              <a:rPr lang="es-BO" altLang="es-BO" sz="11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s-BO" altLang="es-BO" sz="1100" dirty="0">
                <a:solidFill>
                  <a:srgbClr val="6A8759"/>
                </a:solidFill>
                <a:latin typeface="Consolas" panose="020B0609020204030204" pitchFamily="49" charset="0"/>
              </a:rPr>
              <a:t>        </a:t>
            </a:r>
            <a:r>
              <a:rPr lang="es-BO" altLang="es-BO" sz="11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s-BO" altLang="es-BO" sz="1100" dirty="0" err="1">
                <a:solidFill>
                  <a:srgbClr val="BABABA"/>
                </a:solidFill>
                <a:latin typeface="Consolas" panose="020B0609020204030204" pitchFamily="49" charset="0"/>
              </a:rPr>
              <a:t>:textColor</a:t>
            </a:r>
            <a:r>
              <a:rPr lang="es-BO" altLang="es-BO" sz="1100" dirty="0">
                <a:solidFill>
                  <a:srgbClr val="6A8759"/>
                </a:solidFill>
                <a:latin typeface="Consolas" panose="020B0609020204030204" pitchFamily="49" charset="0"/>
              </a:rPr>
              <a:t>="@color/blanco"</a:t>
            </a:r>
            <a:br>
              <a:rPr lang="es-BO" altLang="es-BO" sz="11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s-BO" altLang="es-BO" sz="1100" dirty="0">
                <a:solidFill>
                  <a:srgbClr val="6A8759"/>
                </a:solidFill>
                <a:latin typeface="Consolas" panose="020B0609020204030204" pitchFamily="49" charset="0"/>
              </a:rPr>
              <a:t>        </a:t>
            </a:r>
            <a:r>
              <a:rPr lang="es-BO" altLang="es-BO" sz="11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s-BO" altLang="es-BO" sz="1100" dirty="0" err="1">
                <a:solidFill>
                  <a:srgbClr val="BABABA"/>
                </a:solidFill>
                <a:latin typeface="Consolas" panose="020B0609020204030204" pitchFamily="49" charset="0"/>
              </a:rPr>
              <a:t>:textSize</a:t>
            </a:r>
            <a:r>
              <a:rPr lang="es-BO" altLang="es-BO" sz="1100" dirty="0">
                <a:solidFill>
                  <a:srgbClr val="6A8759"/>
                </a:solidFill>
                <a:latin typeface="Consolas" panose="020B0609020204030204" pitchFamily="49" charset="0"/>
              </a:rPr>
              <a:t>="20sp"</a:t>
            </a:r>
            <a:r>
              <a:rPr lang="es-BO" altLang="es-BO" sz="1100" dirty="0">
                <a:solidFill>
                  <a:srgbClr val="E8BF6A"/>
                </a:solidFill>
                <a:latin typeface="Consolas" panose="020B0609020204030204" pitchFamily="49" charset="0"/>
              </a:rPr>
              <a:t>/&gt;</a:t>
            </a:r>
            <a:br>
              <a:rPr lang="es-BO" altLang="es-BO" sz="11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s-BO" altLang="es-BO" sz="1100" dirty="0">
                <a:solidFill>
                  <a:srgbClr val="E8BF6A"/>
                </a:solidFill>
                <a:latin typeface="Consolas" panose="020B0609020204030204" pitchFamily="49" charset="0"/>
              </a:rPr>
              <a:t>    &lt;</a:t>
            </a:r>
            <a:r>
              <a:rPr lang="es-BO" altLang="es-BO" sz="1100" dirty="0" err="1">
                <a:solidFill>
                  <a:srgbClr val="E8BF6A"/>
                </a:solidFill>
                <a:latin typeface="Consolas" panose="020B0609020204030204" pitchFamily="49" charset="0"/>
              </a:rPr>
              <a:t>Button</a:t>
            </a:r>
            <a:r>
              <a:rPr lang="es-BO" altLang="es-BO" sz="1100" dirty="0">
                <a:solidFill>
                  <a:srgbClr val="E8BF6A"/>
                </a:solidFill>
                <a:latin typeface="Consolas" panose="020B0609020204030204" pitchFamily="49" charset="0"/>
              </a:rPr>
              <a:t/>
            </a:r>
            <a:br>
              <a:rPr lang="es-BO" altLang="es-BO" sz="11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s-BO" altLang="es-BO" sz="1100" dirty="0">
                <a:solidFill>
                  <a:srgbClr val="E8BF6A"/>
                </a:solidFill>
                <a:latin typeface="Consolas" panose="020B0609020204030204" pitchFamily="49" charset="0"/>
              </a:rPr>
              <a:t>        </a:t>
            </a:r>
            <a:r>
              <a:rPr lang="es-BO" altLang="es-BO" sz="11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s-BO" altLang="es-BO" sz="1100" dirty="0" err="1">
                <a:solidFill>
                  <a:srgbClr val="BABABA"/>
                </a:solidFill>
                <a:latin typeface="Consolas" panose="020B0609020204030204" pitchFamily="49" charset="0"/>
              </a:rPr>
              <a:t>:id</a:t>
            </a:r>
            <a:r>
              <a:rPr lang="es-BO" altLang="es-BO" sz="1100" dirty="0">
                <a:solidFill>
                  <a:srgbClr val="6A8759"/>
                </a:solidFill>
                <a:latin typeface="Consolas" panose="020B0609020204030204" pitchFamily="49" charset="0"/>
              </a:rPr>
              <a:t>="@+id/</a:t>
            </a:r>
            <a:r>
              <a:rPr lang="es-BO" altLang="es-BO" sz="1100" dirty="0" err="1">
                <a:solidFill>
                  <a:srgbClr val="6A8759"/>
                </a:solidFill>
                <a:latin typeface="Consolas" panose="020B0609020204030204" pitchFamily="49" charset="0"/>
              </a:rPr>
              <a:t>btplay</a:t>
            </a:r>
            <a:r>
              <a:rPr lang="es-BO" altLang="es-BO" sz="11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br>
              <a:rPr lang="es-BO" altLang="es-BO" sz="11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s-BO" altLang="es-BO" sz="1100" dirty="0">
                <a:solidFill>
                  <a:srgbClr val="6A8759"/>
                </a:solidFill>
                <a:latin typeface="Consolas" panose="020B0609020204030204" pitchFamily="49" charset="0"/>
              </a:rPr>
              <a:t>        </a:t>
            </a:r>
            <a:r>
              <a:rPr lang="es-BO" altLang="es-BO" sz="11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s-BO" altLang="es-BO" sz="1100" dirty="0" err="1">
                <a:solidFill>
                  <a:srgbClr val="BABABA"/>
                </a:solidFill>
                <a:latin typeface="Consolas" panose="020B0609020204030204" pitchFamily="49" charset="0"/>
              </a:rPr>
              <a:t>:layout_width</a:t>
            </a:r>
            <a:r>
              <a:rPr lang="es-BO" altLang="es-BO" sz="1100" dirty="0">
                <a:solidFill>
                  <a:srgbClr val="6A8759"/>
                </a:solidFill>
                <a:latin typeface="Consolas" panose="020B0609020204030204" pitchFamily="49" charset="0"/>
              </a:rPr>
              <a:t>="</a:t>
            </a:r>
            <a:r>
              <a:rPr lang="es-BO" altLang="es-BO" sz="1100" dirty="0" err="1">
                <a:solidFill>
                  <a:srgbClr val="6A8759"/>
                </a:solidFill>
                <a:latin typeface="Consolas" panose="020B0609020204030204" pitchFamily="49" charset="0"/>
              </a:rPr>
              <a:t>match_parent</a:t>
            </a:r>
            <a:r>
              <a:rPr lang="es-BO" altLang="es-BO" sz="11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br>
              <a:rPr lang="es-BO" altLang="es-BO" sz="11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s-BO" altLang="es-BO" sz="1100" dirty="0">
                <a:solidFill>
                  <a:srgbClr val="6A8759"/>
                </a:solidFill>
                <a:latin typeface="Consolas" panose="020B0609020204030204" pitchFamily="49" charset="0"/>
              </a:rPr>
              <a:t>        </a:t>
            </a:r>
            <a:r>
              <a:rPr lang="es-BO" altLang="es-BO" sz="11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s-BO" altLang="es-BO" sz="1100" dirty="0" err="1">
                <a:solidFill>
                  <a:srgbClr val="BABABA"/>
                </a:solidFill>
                <a:latin typeface="Consolas" panose="020B0609020204030204" pitchFamily="49" charset="0"/>
              </a:rPr>
              <a:t>:layout_height</a:t>
            </a:r>
            <a:r>
              <a:rPr lang="es-BO" altLang="es-BO" sz="1100" dirty="0">
                <a:solidFill>
                  <a:srgbClr val="6A8759"/>
                </a:solidFill>
                <a:latin typeface="Consolas" panose="020B0609020204030204" pitchFamily="49" charset="0"/>
              </a:rPr>
              <a:t>="</a:t>
            </a:r>
            <a:r>
              <a:rPr lang="es-BO" altLang="es-BO" sz="1100" dirty="0" err="1">
                <a:solidFill>
                  <a:srgbClr val="6A8759"/>
                </a:solidFill>
                <a:latin typeface="Consolas" panose="020B0609020204030204" pitchFamily="49" charset="0"/>
              </a:rPr>
              <a:t>wrap_content</a:t>
            </a:r>
            <a:r>
              <a:rPr lang="es-BO" altLang="es-BO" sz="11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br>
              <a:rPr lang="es-BO" altLang="es-BO" sz="11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s-BO" altLang="es-BO" sz="1100" dirty="0">
                <a:solidFill>
                  <a:srgbClr val="6A8759"/>
                </a:solidFill>
                <a:latin typeface="Consolas" panose="020B0609020204030204" pitchFamily="49" charset="0"/>
              </a:rPr>
              <a:t>        </a:t>
            </a:r>
            <a:r>
              <a:rPr lang="es-BO" altLang="es-BO" sz="11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s-BO" altLang="es-BO" sz="1100" dirty="0" err="1">
                <a:solidFill>
                  <a:srgbClr val="BABABA"/>
                </a:solidFill>
                <a:latin typeface="Consolas" panose="020B0609020204030204" pitchFamily="49" charset="0"/>
              </a:rPr>
              <a:t>:text</a:t>
            </a:r>
            <a:r>
              <a:rPr lang="es-BO" altLang="es-BO" sz="1100" dirty="0">
                <a:solidFill>
                  <a:srgbClr val="6A8759"/>
                </a:solidFill>
                <a:latin typeface="Consolas" panose="020B0609020204030204" pitchFamily="49" charset="0"/>
              </a:rPr>
              <a:t>="@</a:t>
            </a:r>
            <a:r>
              <a:rPr lang="es-BO" altLang="es-BO" sz="1100" dirty="0" err="1">
                <a:solidFill>
                  <a:srgbClr val="6A8759"/>
                </a:solidFill>
                <a:latin typeface="Consolas" panose="020B0609020204030204" pitchFamily="49" charset="0"/>
              </a:rPr>
              <a:t>string</a:t>
            </a:r>
            <a:r>
              <a:rPr lang="es-BO" altLang="es-BO" sz="1100" dirty="0">
                <a:solidFill>
                  <a:srgbClr val="6A8759"/>
                </a:solidFill>
                <a:latin typeface="Consolas" panose="020B0609020204030204" pitchFamily="49" charset="0"/>
              </a:rPr>
              <a:t>/escuchar"</a:t>
            </a:r>
            <a:br>
              <a:rPr lang="es-BO" altLang="es-BO" sz="11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s-BO" altLang="es-BO" sz="1100" dirty="0">
                <a:solidFill>
                  <a:srgbClr val="6A8759"/>
                </a:solidFill>
                <a:latin typeface="Consolas" panose="020B0609020204030204" pitchFamily="49" charset="0"/>
              </a:rPr>
              <a:t>        </a:t>
            </a:r>
            <a:r>
              <a:rPr lang="es-BO" altLang="es-BO" sz="11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s-BO" altLang="es-BO" sz="1100" dirty="0" err="1">
                <a:solidFill>
                  <a:srgbClr val="BABABA"/>
                </a:solidFill>
                <a:latin typeface="Consolas" panose="020B0609020204030204" pitchFamily="49" charset="0"/>
              </a:rPr>
              <a:t>:background</a:t>
            </a:r>
            <a:r>
              <a:rPr lang="es-BO" altLang="es-BO" sz="1100" dirty="0">
                <a:solidFill>
                  <a:srgbClr val="6A8759"/>
                </a:solidFill>
                <a:latin typeface="Consolas" panose="020B0609020204030204" pitchFamily="49" charset="0"/>
              </a:rPr>
              <a:t>="@</a:t>
            </a:r>
            <a:r>
              <a:rPr lang="es-BO" altLang="es-BO" sz="1100" dirty="0" err="1">
                <a:solidFill>
                  <a:srgbClr val="6A8759"/>
                </a:solidFill>
                <a:latin typeface="Consolas" panose="020B0609020204030204" pitchFamily="49" charset="0"/>
              </a:rPr>
              <a:t>drawable</a:t>
            </a:r>
            <a:r>
              <a:rPr lang="es-BO" altLang="es-BO" sz="1100" dirty="0">
                <a:solidFill>
                  <a:srgbClr val="6A8759"/>
                </a:solidFill>
                <a:latin typeface="Consolas" panose="020B0609020204030204" pitchFamily="49" charset="0"/>
              </a:rPr>
              <a:t>/cajas"</a:t>
            </a:r>
            <a:br>
              <a:rPr lang="es-BO" altLang="es-BO" sz="11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s-BO" altLang="es-BO" sz="1100" dirty="0">
                <a:solidFill>
                  <a:srgbClr val="6A8759"/>
                </a:solidFill>
                <a:latin typeface="Consolas" panose="020B0609020204030204" pitchFamily="49" charset="0"/>
              </a:rPr>
              <a:t>        </a:t>
            </a:r>
            <a:r>
              <a:rPr lang="es-BO" altLang="es-BO" sz="11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s-BO" altLang="es-BO" sz="1100" dirty="0" err="1">
                <a:solidFill>
                  <a:srgbClr val="BABABA"/>
                </a:solidFill>
                <a:latin typeface="Consolas" panose="020B0609020204030204" pitchFamily="49" charset="0"/>
              </a:rPr>
              <a:t>:layout_toEndOf</a:t>
            </a:r>
            <a:r>
              <a:rPr lang="es-BO" altLang="es-BO" sz="1100" dirty="0">
                <a:solidFill>
                  <a:srgbClr val="6A8759"/>
                </a:solidFill>
                <a:latin typeface="Consolas" panose="020B0609020204030204" pitchFamily="49" charset="0"/>
              </a:rPr>
              <a:t>="@id/</a:t>
            </a:r>
            <a:r>
              <a:rPr lang="es-BO" altLang="es-BO" sz="1100" dirty="0" err="1">
                <a:solidFill>
                  <a:srgbClr val="6A8759"/>
                </a:solidFill>
                <a:latin typeface="Consolas" panose="020B0609020204030204" pitchFamily="49" charset="0"/>
              </a:rPr>
              <a:t>tvImage</a:t>
            </a:r>
            <a:r>
              <a:rPr lang="es-BO" altLang="es-BO" sz="11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br>
              <a:rPr lang="es-BO" altLang="es-BO" sz="11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s-BO" altLang="es-BO" sz="1100" dirty="0">
                <a:solidFill>
                  <a:srgbClr val="6A8759"/>
                </a:solidFill>
                <a:latin typeface="Consolas" panose="020B0609020204030204" pitchFamily="49" charset="0"/>
              </a:rPr>
              <a:t>        </a:t>
            </a:r>
            <a:r>
              <a:rPr lang="es-BO" altLang="es-BO" sz="11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s-BO" altLang="es-BO" sz="1100" dirty="0" err="1">
                <a:solidFill>
                  <a:srgbClr val="BABABA"/>
                </a:solidFill>
                <a:latin typeface="Consolas" panose="020B0609020204030204" pitchFamily="49" charset="0"/>
              </a:rPr>
              <a:t>:layout_centerVertical</a:t>
            </a:r>
            <a:r>
              <a:rPr lang="es-BO" altLang="es-BO" sz="1100" dirty="0">
                <a:solidFill>
                  <a:srgbClr val="6A8759"/>
                </a:solidFill>
                <a:latin typeface="Consolas" panose="020B0609020204030204" pitchFamily="49" charset="0"/>
              </a:rPr>
              <a:t>="true"</a:t>
            </a:r>
            <a:br>
              <a:rPr lang="es-BO" altLang="es-BO" sz="11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s-BO" altLang="es-BO" sz="1100" dirty="0">
                <a:solidFill>
                  <a:srgbClr val="6A8759"/>
                </a:solidFill>
                <a:latin typeface="Consolas" panose="020B0609020204030204" pitchFamily="49" charset="0"/>
              </a:rPr>
              <a:t>        </a:t>
            </a:r>
            <a:r>
              <a:rPr lang="es-BO" altLang="es-BO" sz="11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s-BO" altLang="es-BO" sz="1100" dirty="0" err="1">
                <a:solidFill>
                  <a:srgbClr val="BABABA"/>
                </a:solidFill>
                <a:latin typeface="Consolas" panose="020B0609020204030204" pitchFamily="49" charset="0"/>
              </a:rPr>
              <a:t>:textColor</a:t>
            </a:r>
            <a:r>
              <a:rPr lang="es-BO" altLang="es-BO" sz="1100" dirty="0">
                <a:solidFill>
                  <a:srgbClr val="6A8759"/>
                </a:solidFill>
                <a:latin typeface="Consolas" panose="020B0609020204030204" pitchFamily="49" charset="0"/>
              </a:rPr>
              <a:t>="@color/</a:t>
            </a:r>
            <a:r>
              <a:rPr lang="es-BO" altLang="es-BO" sz="1100" dirty="0" err="1">
                <a:solidFill>
                  <a:srgbClr val="6A8759"/>
                </a:solidFill>
                <a:latin typeface="Consolas" panose="020B0609020204030204" pitchFamily="49" charset="0"/>
              </a:rPr>
              <a:t>verdefuerte</a:t>
            </a:r>
            <a:r>
              <a:rPr lang="es-BO" altLang="es-BO" sz="1100" dirty="0">
                <a:solidFill>
                  <a:srgbClr val="6A8759"/>
                </a:solidFill>
                <a:latin typeface="Consolas" panose="020B0609020204030204" pitchFamily="49" charset="0"/>
              </a:rPr>
              <a:t>"       </a:t>
            </a:r>
            <a:r>
              <a:rPr lang="es-BO" altLang="es-BO" sz="1100" dirty="0">
                <a:solidFill>
                  <a:srgbClr val="E8BF6A"/>
                </a:solidFill>
                <a:latin typeface="Consolas" panose="020B0609020204030204" pitchFamily="49" charset="0"/>
              </a:rPr>
              <a:t>/&gt;</a:t>
            </a:r>
            <a:br>
              <a:rPr lang="es-BO" altLang="es-BO" sz="11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s-BO" altLang="es-BO" sz="1100" dirty="0">
                <a:solidFill>
                  <a:srgbClr val="E8BF6A"/>
                </a:solidFill>
                <a:latin typeface="Consolas" panose="020B0609020204030204" pitchFamily="49" charset="0"/>
              </a:rPr>
              <a:t>&lt;/</a:t>
            </a:r>
            <a:r>
              <a:rPr lang="es-BO" altLang="es-BO" sz="1100" dirty="0" err="1">
                <a:solidFill>
                  <a:srgbClr val="E8BF6A"/>
                </a:solidFill>
                <a:latin typeface="Consolas" panose="020B0609020204030204" pitchFamily="49" charset="0"/>
              </a:rPr>
              <a:t>RelativeLayout</a:t>
            </a:r>
            <a:r>
              <a:rPr lang="es-BO" altLang="es-BO" sz="1100" dirty="0">
                <a:solidFill>
                  <a:srgbClr val="E8BF6A"/>
                </a:solidFill>
                <a:latin typeface="Consolas" panose="020B0609020204030204" pitchFamily="49" charset="0"/>
              </a:rPr>
              <a:t>&gt;</a:t>
            </a:r>
            <a:endParaRPr lang="es-BO" altLang="es-BO" sz="2400" dirty="0">
              <a:latin typeface="Arial" panose="020B0604020202020204" pitchFamily="34" charset="0"/>
            </a:endParaRPr>
          </a:p>
          <a:p>
            <a:endParaRPr lang="es-BO" dirty="0"/>
          </a:p>
        </p:txBody>
      </p:sp>
      <p:sp>
        <p:nvSpPr>
          <p:cNvPr id="8" name="CuadroTexto 7"/>
          <p:cNvSpPr txBox="1"/>
          <p:nvPr/>
        </p:nvSpPr>
        <p:spPr>
          <a:xfrm>
            <a:off x="291546" y="153263"/>
            <a:ext cx="6586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Dentro del la carpeta </a:t>
            </a:r>
            <a:r>
              <a:rPr lang="es-ES" dirty="0" err="1" smtClean="0"/>
              <a:t>layout</a:t>
            </a:r>
            <a:r>
              <a:rPr lang="es-ES" dirty="0" smtClean="0"/>
              <a:t> crearemos un nuevo </a:t>
            </a:r>
            <a:r>
              <a:rPr lang="es-ES" dirty="0" err="1" smtClean="0"/>
              <a:t>layout</a:t>
            </a:r>
            <a:r>
              <a:rPr lang="es-ES" dirty="0" smtClean="0"/>
              <a:t> </a:t>
            </a:r>
            <a:r>
              <a:rPr lang="es-ES" dirty="0" err="1" smtClean="0"/>
              <a:t>resource</a:t>
            </a:r>
            <a:r>
              <a:rPr lang="es-ES" dirty="0" smtClean="0"/>
              <a:t> file con </a:t>
            </a:r>
            <a:r>
              <a:rPr lang="es-ES" dirty="0"/>
              <a:t>el nombre de </a:t>
            </a:r>
            <a:r>
              <a:rPr lang="es-ES" dirty="0" smtClean="0"/>
              <a:t> “</a:t>
            </a:r>
            <a:r>
              <a:rPr lang="es-ES" dirty="0"/>
              <a:t>rl_list_item.xml </a:t>
            </a:r>
            <a:r>
              <a:rPr lang="es-ES" dirty="0" smtClean="0"/>
              <a:t>“ y </a:t>
            </a:r>
            <a:r>
              <a:rPr lang="es-ES" dirty="0" err="1" smtClean="0"/>
              <a:t>empesaremos</a:t>
            </a:r>
            <a:r>
              <a:rPr lang="es-ES" dirty="0" smtClean="0"/>
              <a:t> con el </a:t>
            </a:r>
            <a:r>
              <a:rPr lang="es-ES" dirty="0" err="1" smtClean="0"/>
              <a:t>diseno</a:t>
            </a:r>
            <a:endParaRPr lang="es-B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6005" y="652642"/>
            <a:ext cx="3419475" cy="591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339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917975" y="1314601"/>
            <a:ext cx="552265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O" altLang="es-BO" sz="1400" dirty="0" err="1">
                <a:solidFill>
                  <a:srgbClr val="CC7832"/>
                </a:solidFill>
                <a:latin typeface="Consolas" panose="020B0609020204030204" pitchFamily="49" charset="0"/>
              </a:rPr>
              <a:t>public</a:t>
            </a:r>
            <a:r>
              <a:rPr lang="es-BO" altLang="es-BO" sz="14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400" dirty="0" err="1">
                <a:solidFill>
                  <a:srgbClr val="CC7832"/>
                </a:solidFill>
                <a:latin typeface="Consolas" panose="020B0609020204030204" pitchFamily="49" charset="0"/>
              </a:rPr>
              <a:t>class</a:t>
            </a:r>
            <a:r>
              <a:rPr lang="es-BO" altLang="es-BO" sz="14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400" dirty="0" err="1">
                <a:solidFill>
                  <a:srgbClr val="A9B7C6"/>
                </a:solidFill>
                <a:latin typeface="Consolas" panose="020B0609020204030204" pitchFamily="49" charset="0"/>
              </a:rPr>
              <a:t>ViewHolder</a:t>
            </a:r>
            <a:r>
              <a:rPr lang="es-BO" altLang="es-BO" sz="1400" dirty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400" dirty="0" err="1">
                <a:solidFill>
                  <a:srgbClr val="CC7832"/>
                </a:solidFill>
                <a:latin typeface="Consolas" panose="020B0609020204030204" pitchFamily="49" charset="0"/>
              </a:rPr>
              <a:t>extends</a:t>
            </a:r>
            <a:r>
              <a:rPr lang="es-BO" altLang="es-BO" sz="14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400" dirty="0" err="1">
                <a:solidFill>
                  <a:srgbClr val="A9B7C6"/>
                </a:solidFill>
                <a:latin typeface="Consolas" panose="020B0609020204030204" pitchFamily="49" charset="0"/>
              </a:rPr>
              <a:t>RecyclerView.ViewHolder</a:t>
            </a:r>
            <a:r>
              <a:rPr lang="es-BO" altLang="es-BO" sz="1400" dirty="0">
                <a:solidFill>
                  <a:srgbClr val="A9B7C6"/>
                </a:solidFill>
                <a:latin typeface="Consolas" panose="020B0609020204030204" pitchFamily="49" charset="0"/>
              </a:rPr>
              <a:t/>
            </a:r>
            <a:br>
              <a:rPr lang="es-BO" altLang="es-BO" sz="14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s-BO" altLang="es-BO" sz="14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{</a:t>
            </a:r>
            <a:r>
              <a:rPr lang="es-BO" altLang="es-BO" sz="1400" dirty="0">
                <a:solidFill>
                  <a:srgbClr val="808080"/>
                </a:solidFill>
                <a:latin typeface="Consolas" panose="020B0609020204030204" pitchFamily="49" charset="0"/>
              </a:rPr>
              <a:t/>
            </a:r>
            <a:br>
              <a:rPr lang="es-BO" altLang="es-BO" sz="1400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s-BO" altLang="es-BO" sz="1400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s-BO" altLang="es-BO" sz="1400" dirty="0" err="1">
                <a:solidFill>
                  <a:srgbClr val="CC7832"/>
                </a:solidFill>
                <a:latin typeface="Consolas" panose="020B0609020204030204" pitchFamily="49" charset="0"/>
              </a:rPr>
              <a:t>private</a:t>
            </a:r>
            <a:r>
              <a:rPr lang="es-BO" altLang="es-BO" sz="14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400" dirty="0" err="1">
                <a:solidFill>
                  <a:srgbClr val="A9B7C6"/>
                </a:solidFill>
                <a:latin typeface="Consolas" panose="020B0609020204030204" pitchFamily="49" charset="0"/>
              </a:rPr>
              <a:t>RelativeLayout</a:t>
            </a:r>
            <a:r>
              <a:rPr lang="es-BO" altLang="es-BO" sz="1400" dirty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400" dirty="0" err="1">
                <a:solidFill>
                  <a:srgbClr val="9876AA"/>
                </a:solidFill>
                <a:latin typeface="Consolas" panose="020B0609020204030204" pitchFamily="49" charset="0"/>
              </a:rPr>
              <a:t>rlContainer</a:t>
            </a:r>
            <a:r>
              <a:rPr lang="es-BO" altLang="es-BO" sz="14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es-BO" altLang="es-BO" sz="14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s-BO" altLang="es-BO" sz="1400" dirty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lang="es-BO" altLang="es-BO" sz="1400" dirty="0" err="1">
                <a:solidFill>
                  <a:srgbClr val="CC7832"/>
                </a:solidFill>
                <a:latin typeface="Consolas" panose="020B0609020204030204" pitchFamily="49" charset="0"/>
              </a:rPr>
              <a:t>private</a:t>
            </a:r>
            <a:r>
              <a:rPr lang="es-BO" altLang="es-BO" sz="14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400" dirty="0" err="1">
                <a:solidFill>
                  <a:srgbClr val="A9B7C6"/>
                </a:solidFill>
                <a:latin typeface="Consolas" panose="020B0609020204030204" pitchFamily="49" charset="0"/>
              </a:rPr>
              <a:t>CircleImageView</a:t>
            </a:r>
            <a:r>
              <a:rPr lang="es-BO" altLang="es-BO" sz="1400" dirty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400" dirty="0" err="1">
                <a:solidFill>
                  <a:srgbClr val="9876AA"/>
                </a:solidFill>
                <a:latin typeface="Consolas" panose="020B0609020204030204" pitchFamily="49" charset="0"/>
              </a:rPr>
              <a:t>circleImage</a:t>
            </a:r>
            <a:r>
              <a:rPr lang="es-BO" altLang="es-BO" sz="14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es-BO" altLang="es-BO" sz="14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s-BO" altLang="es-BO" sz="1400" dirty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lang="es-BO" altLang="es-BO" sz="1400" dirty="0" err="1">
                <a:solidFill>
                  <a:srgbClr val="CC7832"/>
                </a:solidFill>
                <a:latin typeface="Consolas" panose="020B0609020204030204" pitchFamily="49" charset="0"/>
              </a:rPr>
              <a:t>private</a:t>
            </a:r>
            <a:r>
              <a:rPr lang="es-BO" altLang="es-BO" sz="14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400" dirty="0" err="1">
                <a:solidFill>
                  <a:srgbClr val="A9B7C6"/>
                </a:solidFill>
                <a:latin typeface="Consolas" panose="020B0609020204030204" pitchFamily="49" charset="0"/>
              </a:rPr>
              <a:t>TextView</a:t>
            </a:r>
            <a:r>
              <a:rPr lang="es-BO" altLang="es-BO" sz="1400" dirty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400" dirty="0" err="1">
                <a:solidFill>
                  <a:srgbClr val="9876AA"/>
                </a:solidFill>
                <a:latin typeface="Consolas" panose="020B0609020204030204" pitchFamily="49" charset="0"/>
              </a:rPr>
              <a:t>tvImage</a:t>
            </a:r>
            <a:r>
              <a:rPr lang="es-BO" altLang="es-BO" sz="14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es-BO" altLang="es-BO" sz="14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s-BO" altLang="es-BO" sz="1400" dirty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lang="es-BO" altLang="es-BO" sz="1400" dirty="0" err="1">
                <a:solidFill>
                  <a:srgbClr val="CC7832"/>
                </a:solidFill>
                <a:latin typeface="Consolas" panose="020B0609020204030204" pitchFamily="49" charset="0"/>
              </a:rPr>
              <a:t>private</a:t>
            </a:r>
            <a:r>
              <a:rPr lang="es-BO" altLang="es-BO" sz="1400" dirty="0">
                <a:solidFill>
                  <a:srgbClr val="CC7832"/>
                </a:solidFill>
                <a:latin typeface="Consolas" panose="020B0609020204030204" pitchFamily="49" charset="0"/>
              </a:rPr>
              <a:t>  </a:t>
            </a:r>
            <a:r>
              <a:rPr lang="es-BO" altLang="es-BO" sz="1400" dirty="0" err="1">
                <a:solidFill>
                  <a:srgbClr val="A9B7C6"/>
                </a:solidFill>
                <a:latin typeface="Consolas" panose="020B0609020204030204" pitchFamily="49" charset="0"/>
              </a:rPr>
              <a:t>Button</a:t>
            </a:r>
            <a:r>
              <a:rPr lang="es-BO" altLang="es-BO" sz="1400" dirty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400" dirty="0" err="1">
                <a:solidFill>
                  <a:srgbClr val="9876AA"/>
                </a:solidFill>
                <a:latin typeface="Consolas" panose="020B0609020204030204" pitchFamily="49" charset="0"/>
              </a:rPr>
              <a:t>boton</a:t>
            </a:r>
            <a:r>
              <a:rPr lang="es-BO" altLang="es-BO" sz="14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es-BO" altLang="es-BO" sz="14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s-BO" altLang="es-BO" sz="1400" dirty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lang="es-BO" altLang="es-BO" sz="1400" dirty="0" err="1">
                <a:solidFill>
                  <a:srgbClr val="CC7832"/>
                </a:solidFill>
                <a:latin typeface="Consolas" panose="020B0609020204030204" pitchFamily="49" charset="0"/>
              </a:rPr>
              <a:t>private</a:t>
            </a:r>
            <a:r>
              <a:rPr lang="es-BO" altLang="es-BO" sz="14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400" dirty="0" err="1">
                <a:solidFill>
                  <a:srgbClr val="CC7832"/>
                </a:solidFill>
                <a:latin typeface="Consolas" panose="020B0609020204030204" pitchFamily="49" charset="0"/>
              </a:rPr>
              <a:t>void</a:t>
            </a:r>
            <a:r>
              <a:rPr lang="es-BO" altLang="es-BO" sz="14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400" dirty="0" err="1">
                <a:solidFill>
                  <a:srgbClr val="FFC66D"/>
                </a:solidFill>
                <a:latin typeface="Consolas" panose="020B0609020204030204" pitchFamily="49" charset="0"/>
              </a:rPr>
              <a:t>initComponents</a:t>
            </a:r>
            <a:r>
              <a:rPr lang="es-BO" altLang="es-BO" sz="1400" dirty="0">
                <a:solidFill>
                  <a:srgbClr val="A9B7C6"/>
                </a:solidFill>
                <a:latin typeface="Consolas" panose="020B0609020204030204" pitchFamily="49" charset="0"/>
              </a:rPr>
              <a:t>(View </a:t>
            </a:r>
            <a:r>
              <a:rPr lang="es-BO" altLang="es-BO" sz="1400" dirty="0" err="1">
                <a:solidFill>
                  <a:srgbClr val="A9B7C6"/>
                </a:solidFill>
                <a:latin typeface="Consolas" panose="020B0609020204030204" pitchFamily="49" charset="0"/>
              </a:rPr>
              <a:t>itemView</a:t>
            </a:r>
            <a:r>
              <a:rPr lang="es-BO" altLang="es-BO" sz="1400" dirty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br>
              <a:rPr lang="es-BO" altLang="es-BO" sz="14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s-BO" altLang="es-BO" sz="1400" dirty="0">
                <a:solidFill>
                  <a:srgbClr val="A9B7C6"/>
                </a:solidFill>
                <a:latin typeface="Consolas" panose="020B0609020204030204" pitchFamily="49" charset="0"/>
              </a:rPr>
              <a:t>    {</a:t>
            </a:r>
            <a:br>
              <a:rPr lang="es-BO" altLang="es-BO" sz="14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s-BO" altLang="es-BO" sz="1400" dirty="0">
                <a:solidFill>
                  <a:srgbClr val="A9B7C6"/>
                </a:solidFill>
                <a:latin typeface="Consolas" panose="020B0609020204030204" pitchFamily="49" charset="0"/>
              </a:rPr>
              <a:t>        </a:t>
            </a:r>
            <a:r>
              <a:rPr lang="es-BO" altLang="es-BO" sz="1400" dirty="0" err="1">
                <a:solidFill>
                  <a:srgbClr val="9876AA"/>
                </a:solidFill>
                <a:latin typeface="Consolas" panose="020B0609020204030204" pitchFamily="49" charset="0"/>
              </a:rPr>
              <a:t>rlContainer</a:t>
            </a:r>
            <a:r>
              <a:rPr lang="es-BO" altLang="es-BO" sz="1400" dirty="0">
                <a:solidFill>
                  <a:srgbClr val="9876AA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400" dirty="0">
                <a:solidFill>
                  <a:srgbClr val="A9B7C6"/>
                </a:solidFill>
                <a:latin typeface="Consolas" panose="020B0609020204030204" pitchFamily="49" charset="0"/>
              </a:rPr>
              <a:t>= </a:t>
            </a:r>
            <a:r>
              <a:rPr lang="es-BO" altLang="es-BO" sz="1400" dirty="0" err="1">
                <a:solidFill>
                  <a:srgbClr val="A9B7C6"/>
                </a:solidFill>
                <a:latin typeface="Consolas" panose="020B0609020204030204" pitchFamily="49" charset="0"/>
              </a:rPr>
              <a:t>itemView.findViewById</a:t>
            </a:r>
            <a:r>
              <a:rPr lang="es-BO" altLang="es-BO" sz="14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es-BO" altLang="es-BO" sz="1400" dirty="0" err="1">
                <a:solidFill>
                  <a:srgbClr val="A9B7C6"/>
                </a:solidFill>
                <a:latin typeface="Consolas" panose="020B0609020204030204" pitchFamily="49" charset="0"/>
              </a:rPr>
              <a:t>R.id.</a:t>
            </a:r>
            <a:r>
              <a:rPr lang="es-BO" altLang="es-BO" sz="1400" i="1" dirty="0" err="1">
                <a:solidFill>
                  <a:srgbClr val="9876AA"/>
                </a:solidFill>
                <a:latin typeface="Consolas" panose="020B0609020204030204" pitchFamily="49" charset="0"/>
              </a:rPr>
              <a:t>rlListItem</a:t>
            </a:r>
            <a:r>
              <a:rPr lang="es-BO" altLang="es-BO" sz="1400" dirty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r>
              <a:rPr lang="es-BO" altLang="es-BO" sz="14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es-BO" altLang="es-BO" sz="14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s-BO" altLang="es-BO" sz="1400" dirty="0">
                <a:solidFill>
                  <a:srgbClr val="CC7832"/>
                </a:solidFill>
                <a:latin typeface="Consolas" panose="020B0609020204030204" pitchFamily="49" charset="0"/>
              </a:rPr>
              <a:t>        </a:t>
            </a:r>
            <a:r>
              <a:rPr lang="es-BO" altLang="es-BO" sz="1400" dirty="0" err="1">
                <a:solidFill>
                  <a:srgbClr val="9876AA"/>
                </a:solidFill>
                <a:latin typeface="Consolas" panose="020B0609020204030204" pitchFamily="49" charset="0"/>
              </a:rPr>
              <a:t>circleImage</a:t>
            </a:r>
            <a:r>
              <a:rPr lang="es-BO" altLang="es-BO" sz="1400" dirty="0">
                <a:solidFill>
                  <a:srgbClr val="9876AA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400" dirty="0">
                <a:solidFill>
                  <a:srgbClr val="A9B7C6"/>
                </a:solidFill>
                <a:latin typeface="Consolas" panose="020B0609020204030204" pitchFamily="49" charset="0"/>
              </a:rPr>
              <a:t>= </a:t>
            </a:r>
            <a:r>
              <a:rPr lang="es-BO" altLang="es-BO" sz="1400" dirty="0" err="1">
                <a:solidFill>
                  <a:srgbClr val="A9B7C6"/>
                </a:solidFill>
                <a:latin typeface="Consolas" panose="020B0609020204030204" pitchFamily="49" charset="0"/>
              </a:rPr>
              <a:t>itemView.findViewById</a:t>
            </a:r>
            <a:r>
              <a:rPr lang="es-BO" altLang="es-BO" sz="14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es-BO" altLang="es-BO" sz="1400" dirty="0" err="1">
                <a:solidFill>
                  <a:srgbClr val="A9B7C6"/>
                </a:solidFill>
                <a:latin typeface="Consolas" panose="020B0609020204030204" pitchFamily="49" charset="0"/>
              </a:rPr>
              <a:t>R.id.</a:t>
            </a:r>
            <a:r>
              <a:rPr lang="es-BO" altLang="es-BO" sz="1400" i="1" dirty="0" err="1">
                <a:solidFill>
                  <a:srgbClr val="9876AA"/>
                </a:solidFill>
                <a:latin typeface="Consolas" panose="020B0609020204030204" pitchFamily="49" charset="0"/>
              </a:rPr>
              <a:t>civItem</a:t>
            </a:r>
            <a:r>
              <a:rPr lang="es-BO" altLang="es-BO" sz="1400" dirty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r>
              <a:rPr lang="es-BO" altLang="es-BO" sz="14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es-BO" altLang="es-BO" sz="14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s-BO" altLang="es-BO" sz="1400" dirty="0">
                <a:solidFill>
                  <a:srgbClr val="CC7832"/>
                </a:solidFill>
                <a:latin typeface="Consolas" panose="020B0609020204030204" pitchFamily="49" charset="0"/>
              </a:rPr>
              <a:t>        </a:t>
            </a:r>
            <a:r>
              <a:rPr lang="es-BO" altLang="es-BO" sz="1400" dirty="0" err="1">
                <a:solidFill>
                  <a:srgbClr val="9876AA"/>
                </a:solidFill>
                <a:latin typeface="Consolas" panose="020B0609020204030204" pitchFamily="49" charset="0"/>
              </a:rPr>
              <a:t>tvImage</a:t>
            </a:r>
            <a:r>
              <a:rPr lang="es-BO" altLang="es-BO" sz="1400" dirty="0">
                <a:solidFill>
                  <a:srgbClr val="9876AA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400" dirty="0">
                <a:solidFill>
                  <a:srgbClr val="A9B7C6"/>
                </a:solidFill>
                <a:latin typeface="Consolas" panose="020B0609020204030204" pitchFamily="49" charset="0"/>
              </a:rPr>
              <a:t>= </a:t>
            </a:r>
            <a:r>
              <a:rPr lang="es-BO" altLang="es-BO" sz="1400" dirty="0" err="1">
                <a:solidFill>
                  <a:srgbClr val="A9B7C6"/>
                </a:solidFill>
                <a:latin typeface="Consolas" panose="020B0609020204030204" pitchFamily="49" charset="0"/>
              </a:rPr>
              <a:t>itemView.findViewById</a:t>
            </a:r>
            <a:r>
              <a:rPr lang="es-BO" altLang="es-BO" sz="14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es-BO" altLang="es-BO" sz="1400" dirty="0" err="1">
                <a:solidFill>
                  <a:srgbClr val="A9B7C6"/>
                </a:solidFill>
                <a:latin typeface="Consolas" panose="020B0609020204030204" pitchFamily="49" charset="0"/>
              </a:rPr>
              <a:t>R.id.</a:t>
            </a:r>
            <a:r>
              <a:rPr lang="es-BO" altLang="es-BO" sz="1400" i="1" dirty="0" err="1">
                <a:solidFill>
                  <a:srgbClr val="9876AA"/>
                </a:solidFill>
                <a:latin typeface="Consolas" panose="020B0609020204030204" pitchFamily="49" charset="0"/>
              </a:rPr>
              <a:t>tvImage</a:t>
            </a:r>
            <a:r>
              <a:rPr lang="es-BO" altLang="es-BO" sz="1400" dirty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r>
              <a:rPr lang="es-BO" altLang="es-BO" sz="14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es-BO" altLang="es-BO" sz="14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s-BO" altLang="es-BO" sz="1400" dirty="0">
                <a:solidFill>
                  <a:srgbClr val="CC7832"/>
                </a:solidFill>
                <a:latin typeface="Consolas" panose="020B0609020204030204" pitchFamily="49" charset="0"/>
              </a:rPr>
              <a:t>        </a:t>
            </a:r>
            <a:r>
              <a:rPr lang="es-BO" altLang="es-BO" sz="1400" dirty="0" err="1">
                <a:solidFill>
                  <a:srgbClr val="9876AA"/>
                </a:solidFill>
                <a:latin typeface="Consolas" panose="020B0609020204030204" pitchFamily="49" charset="0"/>
              </a:rPr>
              <a:t>boton</a:t>
            </a:r>
            <a:r>
              <a:rPr lang="es-BO" altLang="es-BO" sz="1400" dirty="0">
                <a:solidFill>
                  <a:srgbClr val="A9B7C6"/>
                </a:solidFill>
                <a:latin typeface="Consolas" panose="020B0609020204030204" pitchFamily="49" charset="0"/>
              </a:rPr>
              <a:t>=</a:t>
            </a:r>
            <a:r>
              <a:rPr lang="es-BO" altLang="es-BO" sz="1400" dirty="0" err="1">
                <a:solidFill>
                  <a:srgbClr val="A9B7C6"/>
                </a:solidFill>
                <a:latin typeface="Consolas" panose="020B0609020204030204" pitchFamily="49" charset="0"/>
              </a:rPr>
              <a:t>itemView.findViewById</a:t>
            </a:r>
            <a:r>
              <a:rPr lang="es-BO" altLang="es-BO" sz="14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es-BO" altLang="es-BO" sz="1400" dirty="0" err="1">
                <a:solidFill>
                  <a:srgbClr val="A9B7C6"/>
                </a:solidFill>
                <a:latin typeface="Consolas" panose="020B0609020204030204" pitchFamily="49" charset="0"/>
              </a:rPr>
              <a:t>R.id.</a:t>
            </a:r>
            <a:r>
              <a:rPr lang="es-BO" altLang="es-BO" sz="1400" i="1" dirty="0" err="1">
                <a:solidFill>
                  <a:srgbClr val="9876AA"/>
                </a:solidFill>
                <a:latin typeface="Consolas" panose="020B0609020204030204" pitchFamily="49" charset="0"/>
              </a:rPr>
              <a:t>btplay</a:t>
            </a:r>
            <a:r>
              <a:rPr lang="es-BO" altLang="es-BO" sz="1400" dirty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r>
              <a:rPr lang="es-BO" altLang="es-BO" sz="14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es-BO" altLang="es-BO" sz="14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s-BO" altLang="es-BO" sz="1400" dirty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lang="es-BO" altLang="es-BO" sz="14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}</a:t>
            </a:r>
            <a:r>
              <a:rPr lang="es-BO" altLang="es-BO" sz="1400" dirty="0">
                <a:solidFill>
                  <a:srgbClr val="A9B7C6"/>
                </a:solidFill>
                <a:latin typeface="Consolas" panose="020B0609020204030204" pitchFamily="49" charset="0"/>
              </a:rPr>
              <a:t/>
            </a:r>
            <a:br>
              <a:rPr lang="es-BO" altLang="es-BO" sz="14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s-BO" altLang="es-BO" sz="14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}</a:t>
            </a:r>
            <a:r>
              <a:rPr lang="es-BO" altLang="es-BO" sz="1200" dirty="0">
                <a:solidFill>
                  <a:srgbClr val="E8BF6A"/>
                </a:solidFill>
                <a:latin typeface="Consolas" panose="020B0609020204030204" pitchFamily="49" charset="0"/>
              </a:rPr>
              <a:t/>
            </a:r>
            <a:br>
              <a:rPr lang="es-BO" altLang="es-BO" sz="12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endParaRPr lang="es-BO" sz="2000" dirty="0"/>
          </a:p>
        </p:txBody>
      </p:sp>
      <p:sp>
        <p:nvSpPr>
          <p:cNvPr id="8" name="CuadroTexto 7"/>
          <p:cNvSpPr txBox="1"/>
          <p:nvPr/>
        </p:nvSpPr>
        <p:spPr>
          <a:xfrm>
            <a:off x="291546" y="153263"/>
            <a:ext cx="6586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La clase  </a:t>
            </a:r>
            <a:r>
              <a:rPr lang="es-ES" dirty="0" err="1" smtClean="0"/>
              <a:t>ViewHolder</a:t>
            </a:r>
            <a:r>
              <a:rPr lang="es-ES" dirty="0" smtClean="0"/>
              <a:t> es la </a:t>
            </a:r>
            <a:r>
              <a:rPr lang="es-ES" dirty="0" err="1" smtClean="0"/>
              <a:t>accedera</a:t>
            </a:r>
            <a:r>
              <a:rPr lang="es-ES" dirty="0" smtClean="0"/>
              <a:t> a nuestros componentes , a </a:t>
            </a:r>
            <a:r>
              <a:rPr lang="es-ES" dirty="0" err="1" smtClean="0"/>
              <a:t>nuestr</a:t>
            </a:r>
            <a:r>
              <a:rPr lang="es-ES" dirty="0" smtClean="0"/>
              <a:t> imagen t al texto , entonces dentro de esta clase pondremos. </a:t>
            </a:r>
            <a:endParaRPr lang="es-B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6885" y="0"/>
            <a:ext cx="3157664" cy="4313565"/>
          </a:xfrm>
          <a:prstGeom prst="rect">
            <a:avLst/>
          </a:prstGeom>
        </p:spPr>
      </p:pic>
      <p:cxnSp>
        <p:nvCxnSpPr>
          <p:cNvPr id="6" name="Conector recto de flecha 5"/>
          <p:cNvCxnSpPr/>
          <p:nvPr/>
        </p:nvCxnSpPr>
        <p:spPr>
          <a:xfrm flipH="1">
            <a:off x="5843753" y="2764221"/>
            <a:ext cx="3321268" cy="18556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5369506" y="3045691"/>
            <a:ext cx="23379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Hacer</a:t>
            </a:r>
            <a:r>
              <a:rPr lang="en-US" dirty="0" smtClean="0"/>
              <a:t> click derecho y </a:t>
            </a:r>
            <a:r>
              <a:rPr lang="en-US" dirty="0" err="1" smtClean="0"/>
              <a:t>presionar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generar</a:t>
            </a:r>
            <a:endParaRPr lang="es-BO" dirty="0"/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013" y="3966991"/>
            <a:ext cx="2319255" cy="2758965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3633695" y="5137547"/>
            <a:ext cx="23379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Precionar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getter y </a:t>
            </a:r>
            <a:r>
              <a:rPr lang="en-US" dirty="0" err="1" smtClean="0"/>
              <a:t>seleccionas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3388695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672046" y="543616"/>
            <a:ext cx="5522658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O" altLang="es-BO" sz="1200" dirty="0" err="1">
                <a:solidFill>
                  <a:srgbClr val="CC7832"/>
                </a:solidFill>
                <a:latin typeface="Consolas" panose="020B0609020204030204" pitchFamily="49" charset="0"/>
              </a:rPr>
              <a:t>public</a:t>
            </a: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200" dirty="0" err="1">
                <a:solidFill>
                  <a:srgbClr val="CC7832"/>
                </a:solidFill>
                <a:latin typeface="Consolas" panose="020B0609020204030204" pitchFamily="49" charset="0"/>
              </a:rPr>
              <a:t>class</a:t>
            </a: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ViewHolder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200" dirty="0" err="1">
                <a:solidFill>
                  <a:srgbClr val="CC7832"/>
                </a:solidFill>
                <a:latin typeface="Consolas" panose="020B0609020204030204" pitchFamily="49" charset="0"/>
              </a:rPr>
              <a:t>extends</a:t>
            </a: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RecyclerView.ViewHolder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/>
            </a:r>
            <a:b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{</a:t>
            </a:r>
            <a:r>
              <a:rPr lang="es-BO" altLang="es-BO" sz="1200" dirty="0">
                <a:solidFill>
                  <a:srgbClr val="808080"/>
                </a:solidFill>
                <a:latin typeface="Consolas" panose="020B0609020204030204" pitchFamily="49" charset="0"/>
              </a:rPr>
              <a:t>//clase k accede a nuestro componente    a la imagen y al texto</a:t>
            </a:r>
            <a:br>
              <a:rPr lang="es-BO" altLang="es-BO" sz="1200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s-BO" altLang="es-BO" sz="1200" dirty="0">
                <a:solidFill>
                  <a:srgbClr val="808080"/>
                </a:solidFill>
                <a:latin typeface="Consolas" panose="020B0609020204030204" pitchFamily="49" charset="0"/>
              </a:rPr>
              <a:t/>
            </a:r>
            <a:br>
              <a:rPr lang="es-BO" altLang="es-BO" sz="1200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s-BO" altLang="es-BO" sz="1200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s-BO" altLang="es-BO" sz="1200" dirty="0" err="1">
                <a:solidFill>
                  <a:srgbClr val="CC7832"/>
                </a:solidFill>
                <a:latin typeface="Consolas" panose="020B0609020204030204" pitchFamily="49" charset="0"/>
              </a:rPr>
              <a:t>private</a:t>
            </a: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RelativeLayout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200" dirty="0" err="1">
                <a:solidFill>
                  <a:srgbClr val="9876AA"/>
                </a:solidFill>
                <a:latin typeface="Consolas" panose="020B0609020204030204" pitchFamily="49" charset="0"/>
              </a:rPr>
              <a:t>rlContainer</a:t>
            </a: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lang="es-BO" altLang="es-BO" sz="1200" dirty="0" err="1">
                <a:solidFill>
                  <a:srgbClr val="CC7832"/>
                </a:solidFill>
                <a:latin typeface="Consolas" panose="020B0609020204030204" pitchFamily="49" charset="0"/>
              </a:rPr>
              <a:t>private</a:t>
            </a: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CircleImageView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200" dirty="0" err="1">
                <a:solidFill>
                  <a:srgbClr val="9876AA"/>
                </a:solidFill>
                <a:latin typeface="Consolas" panose="020B0609020204030204" pitchFamily="49" charset="0"/>
              </a:rPr>
              <a:t>circleImage</a:t>
            </a: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lang="es-BO" altLang="es-BO" sz="1200" dirty="0" err="1">
                <a:solidFill>
                  <a:srgbClr val="CC7832"/>
                </a:solidFill>
                <a:latin typeface="Consolas" panose="020B0609020204030204" pitchFamily="49" charset="0"/>
              </a:rPr>
              <a:t>private</a:t>
            </a: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TextView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200" dirty="0" err="1">
                <a:solidFill>
                  <a:srgbClr val="9876AA"/>
                </a:solidFill>
                <a:latin typeface="Consolas" panose="020B0609020204030204" pitchFamily="49" charset="0"/>
              </a:rPr>
              <a:t>tvImage</a:t>
            </a: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lang="es-BO" altLang="es-BO" sz="1200" dirty="0" err="1">
                <a:solidFill>
                  <a:srgbClr val="CC7832"/>
                </a:solidFill>
                <a:latin typeface="Consolas" panose="020B0609020204030204" pitchFamily="49" charset="0"/>
              </a:rPr>
              <a:t>private</a:t>
            </a: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  </a:t>
            </a:r>
            <a:r>
              <a:rPr lang="es-BO" altLang="es-BO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Button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200" dirty="0" err="1">
                <a:solidFill>
                  <a:srgbClr val="9876AA"/>
                </a:solidFill>
                <a:latin typeface="Consolas" panose="020B0609020204030204" pitchFamily="49" charset="0"/>
              </a:rPr>
              <a:t>boton</a:t>
            </a: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lang="es-BO" altLang="es-BO" sz="1200" dirty="0" err="1">
                <a:solidFill>
                  <a:srgbClr val="CC7832"/>
                </a:solidFill>
                <a:latin typeface="Consolas" panose="020B0609020204030204" pitchFamily="49" charset="0"/>
              </a:rPr>
              <a:t>private</a:t>
            </a: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200" dirty="0" err="1">
                <a:solidFill>
                  <a:srgbClr val="CC7832"/>
                </a:solidFill>
                <a:latin typeface="Consolas" panose="020B0609020204030204" pitchFamily="49" charset="0"/>
              </a:rPr>
              <a:t>void</a:t>
            </a: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200" dirty="0" err="1">
                <a:solidFill>
                  <a:srgbClr val="FFC66D"/>
                </a:solidFill>
                <a:latin typeface="Consolas" panose="020B0609020204030204" pitchFamily="49" charset="0"/>
              </a:rPr>
              <a:t>initComponents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(View </a:t>
            </a:r>
            <a:r>
              <a:rPr lang="es-BO" altLang="es-BO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itemView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b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    {</a:t>
            </a:r>
            <a:b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        </a:t>
            </a:r>
            <a:r>
              <a:rPr lang="es-BO" altLang="es-BO" sz="1200" dirty="0" err="1">
                <a:solidFill>
                  <a:srgbClr val="9876AA"/>
                </a:solidFill>
                <a:latin typeface="Consolas" panose="020B0609020204030204" pitchFamily="49" charset="0"/>
              </a:rPr>
              <a:t>rlContainer</a:t>
            </a:r>
            <a:r>
              <a:rPr lang="es-BO" altLang="es-BO" sz="1200" dirty="0">
                <a:solidFill>
                  <a:srgbClr val="9876AA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= </a:t>
            </a:r>
            <a:r>
              <a:rPr lang="es-BO" altLang="es-BO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itemView.findViewById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es-BO" altLang="es-BO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R.id.</a:t>
            </a:r>
            <a:r>
              <a:rPr lang="es-BO" altLang="es-BO" sz="1200" i="1" dirty="0" err="1">
                <a:solidFill>
                  <a:srgbClr val="9876AA"/>
                </a:solidFill>
                <a:latin typeface="Consolas" panose="020B0609020204030204" pitchFamily="49" charset="0"/>
              </a:rPr>
              <a:t>rlListItem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        </a:t>
            </a:r>
            <a:r>
              <a:rPr lang="es-BO" altLang="es-BO" sz="1200" dirty="0" err="1">
                <a:solidFill>
                  <a:srgbClr val="9876AA"/>
                </a:solidFill>
                <a:latin typeface="Consolas" panose="020B0609020204030204" pitchFamily="49" charset="0"/>
              </a:rPr>
              <a:t>circleImage</a:t>
            </a:r>
            <a:r>
              <a:rPr lang="es-BO" altLang="es-BO" sz="1200" dirty="0">
                <a:solidFill>
                  <a:srgbClr val="9876AA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= </a:t>
            </a:r>
            <a:r>
              <a:rPr lang="es-BO" altLang="es-BO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itemView.findViewById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es-BO" altLang="es-BO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R.id.</a:t>
            </a:r>
            <a:r>
              <a:rPr lang="es-BO" altLang="es-BO" sz="1200" i="1" dirty="0" err="1">
                <a:solidFill>
                  <a:srgbClr val="9876AA"/>
                </a:solidFill>
                <a:latin typeface="Consolas" panose="020B0609020204030204" pitchFamily="49" charset="0"/>
              </a:rPr>
              <a:t>civItem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        </a:t>
            </a:r>
            <a:r>
              <a:rPr lang="es-BO" altLang="es-BO" sz="1200" dirty="0" err="1">
                <a:solidFill>
                  <a:srgbClr val="9876AA"/>
                </a:solidFill>
                <a:latin typeface="Consolas" panose="020B0609020204030204" pitchFamily="49" charset="0"/>
              </a:rPr>
              <a:t>tvImage</a:t>
            </a:r>
            <a:r>
              <a:rPr lang="es-BO" altLang="es-BO" sz="1200" dirty="0">
                <a:solidFill>
                  <a:srgbClr val="9876AA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= </a:t>
            </a:r>
            <a:r>
              <a:rPr lang="es-BO" altLang="es-BO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itemView.findViewById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es-BO" altLang="es-BO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R.id.</a:t>
            </a:r>
            <a:r>
              <a:rPr lang="es-BO" altLang="es-BO" sz="1200" i="1" dirty="0" err="1">
                <a:solidFill>
                  <a:srgbClr val="9876AA"/>
                </a:solidFill>
                <a:latin typeface="Consolas" panose="020B0609020204030204" pitchFamily="49" charset="0"/>
              </a:rPr>
              <a:t>tvImage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        </a:t>
            </a:r>
            <a:r>
              <a:rPr lang="es-BO" altLang="es-BO" sz="1200" dirty="0" err="1">
                <a:solidFill>
                  <a:srgbClr val="9876AA"/>
                </a:solidFill>
                <a:latin typeface="Consolas" panose="020B0609020204030204" pitchFamily="49" charset="0"/>
              </a:rPr>
              <a:t>boton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=</a:t>
            </a:r>
            <a:r>
              <a:rPr lang="es-BO" altLang="es-BO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itemView.findViewById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es-BO" altLang="es-BO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R.id.</a:t>
            </a:r>
            <a:r>
              <a:rPr lang="es-BO" altLang="es-BO" sz="1200" i="1" dirty="0" err="1">
                <a:solidFill>
                  <a:srgbClr val="9876AA"/>
                </a:solidFill>
                <a:latin typeface="Consolas" panose="020B0609020204030204" pitchFamily="49" charset="0"/>
              </a:rPr>
              <a:t>btplay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}</a:t>
            </a:r>
            <a:b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/>
            </a:r>
            <a:b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    </a:t>
            </a:r>
            <a:r>
              <a:rPr lang="es-BO" altLang="es-BO" sz="1200" dirty="0" err="1">
                <a:solidFill>
                  <a:srgbClr val="CC7832"/>
                </a:solidFill>
                <a:latin typeface="Consolas" panose="020B0609020204030204" pitchFamily="49" charset="0"/>
              </a:rPr>
              <a:t>public</a:t>
            </a: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200" dirty="0" err="1">
                <a:solidFill>
                  <a:srgbClr val="FFC66D"/>
                </a:solidFill>
                <a:latin typeface="Consolas" panose="020B0609020204030204" pitchFamily="49" charset="0"/>
              </a:rPr>
              <a:t>ViewHolder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es-BO" altLang="es-BO" sz="1200" dirty="0">
                <a:solidFill>
                  <a:srgbClr val="BBB529"/>
                </a:solidFill>
                <a:latin typeface="Consolas" panose="020B0609020204030204" pitchFamily="49" charset="0"/>
              </a:rPr>
              <a:t>@</a:t>
            </a:r>
            <a:r>
              <a:rPr lang="es-BO" altLang="es-BO" sz="1200" dirty="0" err="1">
                <a:solidFill>
                  <a:srgbClr val="BBB529"/>
                </a:solidFill>
                <a:latin typeface="Consolas" panose="020B0609020204030204" pitchFamily="49" charset="0"/>
              </a:rPr>
              <a:t>NonNull</a:t>
            </a:r>
            <a:r>
              <a:rPr lang="es-BO" altLang="es-BO" sz="1200" dirty="0">
                <a:solidFill>
                  <a:srgbClr val="BBB529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View </a:t>
            </a:r>
            <a:r>
              <a:rPr lang="es-BO" altLang="es-BO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itemView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b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    {</a:t>
            </a:r>
            <a:b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        </a:t>
            </a:r>
            <a:r>
              <a:rPr lang="es-BO" altLang="es-BO" sz="1200" dirty="0" err="1">
                <a:solidFill>
                  <a:srgbClr val="CC7832"/>
                </a:solidFill>
                <a:latin typeface="Consolas" panose="020B0609020204030204" pitchFamily="49" charset="0"/>
              </a:rPr>
              <a:t>super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es-BO" altLang="es-BO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itemView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        </a:t>
            </a:r>
            <a:r>
              <a:rPr lang="es-BO" altLang="es-BO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initComponents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es-BO" altLang="es-BO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itemView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}</a:t>
            </a:r>
            <a:b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/>
            </a:r>
            <a:b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    </a:t>
            </a:r>
            <a:r>
              <a:rPr lang="es-BO" altLang="es-BO" sz="1200" dirty="0" err="1">
                <a:solidFill>
                  <a:srgbClr val="CC7832"/>
                </a:solidFill>
                <a:latin typeface="Consolas" panose="020B0609020204030204" pitchFamily="49" charset="0"/>
              </a:rPr>
              <a:t>public</a:t>
            </a: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Button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200" dirty="0" err="1">
                <a:solidFill>
                  <a:srgbClr val="FFC66D"/>
                </a:solidFill>
                <a:latin typeface="Consolas" panose="020B0609020204030204" pitchFamily="49" charset="0"/>
              </a:rPr>
              <a:t>getBoton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() {</a:t>
            </a:r>
            <a:b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        </a:t>
            </a:r>
            <a:r>
              <a:rPr lang="es-BO" altLang="es-BO" sz="1200" dirty="0" err="1">
                <a:solidFill>
                  <a:srgbClr val="CC7832"/>
                </a:solidFill>
                <a:latin typeface="Consolas" panose="020B0609020204030204" pitchFamily="49" charset="0"/>
              </a:rPr>
              <a:t>return</a:t>
            </a: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200" dirty="0" err="1">
                <a:solidFill>
                  <a:srgbClr val="9876AA"/>
                </a:solidFill>
                <a:latin typeface="Consolas" panose="020B0609020204030204" pitchFamily="49" charset="0"/>
              </a:rPr>
              <a:t>boton</a:t>
            </a: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}</a:t>
            </a:r>
            <a:b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/>
            </a:r>
            <a:b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    </a:t>
            </a:r>
            <a:r>
              <a:rPr lang="es-BO" altLang="es-BO" sz="1200" dirty="0" err="1">
                <a:solidFill>
                  <a:srgbClr val="CC7832"/>
                </a:solidFill>
                <a:latin typeface="Consolas" panose="020B0609020204030204" pitchFamily="49" charset="0"/>
              </a:rPr>
              <a:t>public</a:t>
            </a: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CircleImageView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200" dirty="0" err="1">
                <a:solidFill>
                  <a:srgbClr val="FFC66D"/>
                </a:solidFill>
                <a:latin typeface="Consolas" panose="020B0609020204030204" pitchFamily="49" charset="0"/>
              </a:rPr>
              <a:t>getCircleImage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() {</a:t>
            </a:r>
            <a:b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        </a:t>
            </a:r>
            <a:r>
              <a:rPr lang="es-BO" altLang="es-BO" sz="1200" dirty="0" err="1">
                <a:solidFill>
                  <a:srgbClr val="CC7832"/>
                </a:solidFill>
                <a:latin typeface="Consolas" panose="020B0609020204030204" pitchFamily="49" charset="0"/>
              </a:rPr>
              <a:t>return</a:t>
            </a: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200" dirty="0" err="1">
                <a:solidFill>
                  <a:srgbClr val="9876AA"/>
                </a:solidFill>
                <a:latin typeface="Consolas" panose="020B0609020204030204" pitchFamily="49" charset="0"/>
              </a:rPr>
              <a:t>circleImage</a:t>
            </a: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}</a:t>
            </a:r>
            <a:b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    </a:t>
            </a:r>
            <a:r>
              <a:rPr lang="es-BO" altLang="es-BO" sz="1200" dirty="0" err="1">
                <a:solidFill>
                  <a:srgbClr val="CC7832"/>
                </a:solidFill>
                <a:latin typeface="Consolas" panose="020B0609020204030204" pitchFamily="49" charset="0"/>
              </a:rPr>
              <a:t>public</a:t>
            </a: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RelativeLayout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200" dirty="0" err="1">
                <a:solidFill>
                  <a:srgbClr val="FFC66D"/>
                </a:solidFill>
                <a:latin typeface="Consolas" panose="020B0609020204030204" pitchFamily="49" charset="0"/>
              </a:rPr>
              <a:t>getRlContainer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() {</a:t>
            </a:r>
            <a:b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        </a:t>
            </a:r>
            <a:r>
              <a:rPr lang="es-BO" altLang="es-BO" sz="1200" dirty="0" err="1">
                <a:solidFill>
                  <a:srgbClr val="CC7832"/>
                </a:solidFill>
                <a:latin typeface="Consolas" panose="020B0609020204030204" pitchFamily="49" charset="0"/>
              </a:rPr>
              <a:t>return</a:t>
            </a: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200" dirty="0" err="1">
                <a:solidFill>
                  <a:srgbClr val="9876AA"/>
                </a:solidFill>
                <a:latin typeface="Consolas" panose="020B0609020204030204" pitchFamily="49" charset="0"/>
              </a:rPr>
              <a:t>rlContainer</a:t>
            </a: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}</a:t>
            </a:r>
            <a:b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    </a:t>
            </a:r>
            <a:r>
              <a:rPr lang="es-BO" altLang="es-BO" sz="1200" dirty="0" err="1">
                <a:solidFill>
                  <a:srgbClr val="CC7832"/>
                </a:solidFill>
                <a:latin typeface="Consolas" panose="020B0609020204030204" pitchFamily="49" charset="0"/>
              </a:rPr>
              <a:t>public</a:t>
            </a: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TextView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200" dirty="0" err="1">
                <a:solidFill>
                  <a:srgbClr val="FFC66D"/>
                </a:solidFill>
                <a:latin typeface="Consolas" panose="020B0609020204030204" pitchFamily="49" charset="0"/>
              </a:rPr>
              <a:t>getTvImage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>() </a:t>
            </a:r>
            <a:r>
              <a:rPr lang="es-BO" altLang="es-BO" sz="12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{ </a:t>
            </a:r>
            <a:r>
              <a:rPr lang="es-BO" altLang="es-BO" sz="1200" dirty="0" err="1">
                <a:solidFill>
                  <a:srgbClr val="CC7832"/>
                </a:solidFill>
                <a:latin typeface="Consolas" panose="020B0609020204030204" pitchFamily="49" charset="0"/>
              </a:rPr>
              <a:t>return</a:t>
            </a:r>
            <a:r>
              <a:rPr lang="es-BO" altLang="es-BO" sz="12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200" dirty="0" err="1">
                <a:solidFill>
                  <a:srgbClr val="9876AA"/>
                </a:solidFill>
                <a:latin typeface="Consolas" panose="020B0609020204030204" pitchFamily="49" charset="0"/>
              </a:rPr>
              <a:t>tvImage</a:t>
            </a:r>
            <a:r>
              <a:rPr lang="es-BO" altLang="es-BO" sz="1200" dirty="0" smtClean="0">
                <a:solidFill>
                  <a:srgbClr val="CC7832"/>
                </a:solidFill>
                <a:latin typeface="Consolas" panose="020B0609020204030204" pitchFamily="49" charset="0"/>
              </a:rPr>
              <a:t>;    </a:t>
            </a:r>
            <a:r>
              <a:rPr lang="es-BO" altLang="es-BO" sz="12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}}</a:t>
            </a:r>
            <a:r>
              <a:rPr lang="es-BO" altLang="es-BO" sz="1100" dirty="0">
                <a:solidFill>
                  <a:srgbClr val="E8BF6A"/>
                </a:solidFill>
                <a:latin typeface="Consolas" panose="020B0609020204030204" pitchFamily="49" charset="0"/>
              </a:rPr>
              <a:t/>
            </a:r>
            <a:br>
              <a:rPr lang="es-BO" altLang="es-BO" sz="11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endParaRPr lang="es-BO" dirty="0"/>
          </a:p>
        </p:txBody>
      </p:sp>
      <p:sp>
        <p:nvSpPr>
          <p:cNvPr id="8" name="CuadroTexto 7"/>
          <p:cNvSpPr txBox="1"/>
          <p:nvPr/>
        </p:nvSpPr>
        <p:spPr>
          <a:xfrm>
            <a:off x="291546" y="153263"/>
            <a:ext cx="6586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De esta forma se generaran los </a:t>
            </a:r>
            <a:r>
              <a:rPr lang="es-ES" dirty="0" err="1" smtClean="0"/>
              <a:t>getter</a:t>
            </a:r>
            <a:endParaRPr lang="es-BO" dirty="0"/>
          </a:p>
        </p:txBody>
      </p:sp>
      <p:sp>
        <p:nvSpPr>
          <p:cNvPr id="3" name="Cerrar llave 2"/>
          <p:cNvSpPr/>
          <p:nvPr/>
        </p:nvSpPr>
        <p:spPr>
          <a:xfrm>
            <a:off x="5023944" y="3531476"/>
            <a:ext cx="3058511" cy="3247696"/>
          </a:xfrm>
          <a:prstGeom prst="rightBrac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522595"/>
            <a:ext cx="3954199" cy="6225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903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399377" y="770177"/>
            <a:ext cx="7012076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O" altLang="es-BO" sz="1100" dirty="0" err="1">
                <a:solidFill>
                  <a:srgbClr val="CC7832"/>
                </a:solidFill>
                <a:latin typeface="Consolas" panose="020B0609020204030204" pitchFamily="49" charset="0"/>
              </a:rPr>
              <a:t>public</a:t>
            </a:r>
            <a:r>
              <a:rPr lang="es-BO" altLang="es-BO" sz="11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100" dirty="0" err="1">
                <a:solidFill>
                  <a:srgbClr val="CC7832"/>
                </a:solidFill>
                <a:latin typeface="Consolas" panose="020B0609020204030204" pitchFamily="49" charset="0"/>
              </a:rPr>
              <a:t>class</a:t>
            </a:r>
            <a:r>
              <a:rPr lang="es-BO" altLang="es-BO" sz="11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100" dirty="0" err="1">
                <a:solidFill>
                  <a:srgbClr val="A9B7C6"/>
                </a:solidFill>
                <a:latin typeface="Consolas" panose="020B0609020204030204" pitchFamily="49" charset="0"/>
              </a:rPr>
              <a:t>MainActivity</a:t>
            </a:r>
            <a:r>
              <a:rPr lang="es-BO" altLang="es-BO" sz="1100" dirty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100" dirty="0" err="1">
                <a:solidFill>
                  <a:srgbClr val="CC7832"/>
                </a:solidFill>
                <a:latin typeface="Consolas" panose="020B0609020204030204" pitchFamily="49" charset="0"/>
              </a:rPr>
              <a:t>extends</a:t>
            </a:r>
            <a:r>
              <a:rPr lang="es-BO" altLang="es-BO" sz="11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100" dirty="0" err="1">
                <a:solidFill>
                  <a:srgbClr val="A9B7C6"/>
                </a:solidFill>
                <a:latin typeface="Consolas" panose="020B0609020204030204" pitchFamily="49" charset="0"/>
              </a:rPr>
              <a:t>AppCompatActivity</a:t>
            </a:r>
            <a:r>
              <a:rPr lang="es-BO" altLang="es-BO" sz="1100" dirty="0">
                <a:solidFill>
                  <a:srgbClr val="A9B7C6"/>
                </a:solidFill>
                <a:latin typeface="Consolas" panose="020B0609020204030204" pitchFamily="49" charset="0"/>
              </a:rPr>
              <a:t/>
            </a:r>
            <a:br>
              <a:rPr lang="es-BO" altLang="es-BO" sz="11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s-BO" altLang="es-BO" sz="1100" dirty="0">
                <a:solidFill>
                  <a:srgbClr val="A9B7C6"/>
                </a:solidFill>
                <a:latin typeface="Consolas" panose="020B0609020204030204" pitchFamily="49" charset="0"/>
              </a:rPr>
              <a:t>{</a:t>
            </a:r>
            <a:br>
              <a:rPr lang="es-BO" altLang="es-BO" sz="11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s-BO" altLang="es-BO" sz="1100" dirty="0" err="1" smtClean="0">
                <a:solidFill>
                  <a:srgbClr val="CC7832"/>
                </a:solidFill>
                <a:latin typeface="Consolas" panose="020B0609020204030204" pitchFamily="49" charset="0"/>
              </a:rPr>
              <a:t>private</a:t>
            </a:r>
            <a:r>
              <a:rPr lang="es-BO" altLang="es-BO" sz="1100" dirty="0" smtClean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100" dirty="0" err="1">
                <a:solidFill>
                  <a:srgbClr val="A9B7C6"/>
                </a:solidFill>
                <a:latin typeface="Consolas" panose="020B0609020204030204" pitchFamily="49" charset="0"/>
              </a:rPr>
              <a:t>RecyclerView</a:t>
            </a:r>
            <a:r>
              <a:rPr lang="es-BO" altLang="es-BO" sz="1100" dirty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100" dirty="0" err="1">
                <a:solidFill>
                  <a:srgbClr val="9876AA"/>
                </a:solidFill>
                <a:latin typeface="Consolas" panose="020B0609020204030204" pitchFamily="49" charset="0"/>
              </a:rPr>
              <a:t>recyclerView</a:t>
            </a:r>
            <a:r>
              <a:rPr lang="es-BO" altLang="es-BO" sz="11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es-BO" altLang="es-BO" sz="11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s-BO" altLang="es-BO" sz="1100" dirty="0" err="1" smtClean="0">
                <a:solidFill>
                  <a:srgbClr val="CC7832"/>
                </a:solidFill>
                <a:latin typeface="Consolas" panose="020B0609020204030204" pitchFamily="49" charset="0"/>
              </a:rPr>
              <a:t>private</a:t>
            </a:r>
            <a:r>
              <a:rPr lang="es-BO" altLang="es-BO" sz="1100" dirty="0" smtClean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100" dirty="0" err="1">
                <a:solidFill>
                  <a:srgbClr val="A9B7C6"/>
                </a:solidFill>
                <a:latin typeface="Consolas" panose="020B0609020204030204" pitchFamily="49" charset="0"/>
              </a:rPr>
              <a:t>RVAdapter</a:t>
            </a:r>
            <a:r>
              <a:rPr lang="es-BO" altLang="es-BO" sz="1100" dirty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100" dirty="0" err="1">
                <a:solidFill>
                  <a:srgbClr val="9876AA"/>
                </a:solidFill>
                <a:latin typeface="Consolas" panose="020B0609020204030204" pitchFamily="49" charset="0"/>
              </a:rPr>
              <a:t>rvAdapter</a:t>
            </a:r>
            <a:r>
              <a:rPr lang="es-BO" altLang="es-BO" sz="11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es-BO" altLang="es-BO" sz="11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s-BO" altLang="es-BO" sz="1100" dirty="0" err="1" smtClean="0">
                <a:solidFill>
                  <a:srgbClr val="CC7832"/>
                </a:solidFill>
                <a:latin typeface="Consolas" panose="020B0609020204030204" pitchFamily="49" charset="0"/>
              </a:rPr>
              <a:t>private</a:t>
            </a:r>
            <a:r>
              <a:rPr lang="es-BO" altLang="es-BO" sz="1100" dirty="0" smtClean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100" dirty="0" err="1">
                <a:solidFill>
                  <a:srgbClr val="A9B7C6"/>
                </a:solidFill>
                <a:latin typeface="Consolas" panose="020B0609020204030204" pitchFamily="49" charset="0"/>
              </a:rPr>
              <a:t>ArrayList</a:t>
            </a:r>
            <a:r>
              <a:rPr lang="es-BO" altLang="es-BO" sz="1100" dirty="0">
                <a:solidFill>
                  <a:srgbClr val="A9B7C6"/>
                </a:solidFill>
                <a:latin typeface="Consolas" panose="020B0609020204030204" pitchFamily="49" charset="0"/>
              </a:rPr>
              <a:t>&lt;</a:t>
            </a:r>
            <a:r>
              <a:rPr lang="es-BO" altLang="es-BO" sz="1100" dirty="0" err="1">
                <a:solidFill>
                  <a:srgbClr val="A9B7C6"/>
                </a:solidFill>
                <a:latin typeface="Consolas" panose="020B0609020204030204" pitchFamily="49" charset="0"/>
              </a:rPr>
              <a:t>String</a:t>
            </a:r>
            <a:r>
              <a:rPr lang="es-BO" altLang="es-BO" sz="1100" dirty="0">
                <a:solidFill>
                  <a:srgbClr val="A9B7C6"/>
                </a:solidFill>
                <a:latin typeface="Consolas" panose="020B0609020204030204" pitchFamily="49" charset="0"/>
              </a:rPr>
              <a:t>&gt; </a:t>
            </a:r>
            <a:r>
              <a:rPr lang="es-BO" altLang="es-BO" sz="1100" dirty="0" err="1">
                <a:solidFill>
                  <a:srgbClr val="9876AA"/>
                </a:solidFill>
                <a:latin typeface="Consolas" panose="020B0609020204030204" pitchFamily="49" charset="0"/>
              </a:rPr>
              <a:t>imagesName</a:t>
            </a:r>
            <a:r>
              <a:rPr lang="es-BO" altLang="es-BO" sz="1100" dirty="0">
                <a:solidFill>
                  <a:srgbClr val="9876AA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100" dirty="0">
                <a:solidFill>
                  <a:srgbClr val="A9B7C6"/>
                </a:solidFill>
                <a:latin typeface="Consolas" panose="020B0609020204030204" pitchFamily="49" charset="0"/>
              </a:rPr>
              <a:t>= </a:t>
            </a:r>
            <a:r>
              <a:rPr lang="es-BO" altLang="es-BO" sz="1100" dirty="0">
                <a:solidFill>
                  <a:srgbClr val="CC7832"/>
                </a:solidFill>
                <a:latin typeface="Consolas" panose="020B0609020204030204" pitchFamily="49" charset="0"/>
              </a:rPr>
              <a:t>new </a:t>
            </a:r>
            <a:r>
              <a:rPr lang="es-BO" altLang="es-BO" sz="1100" dirty="0" err="1">
                <a:solidFill>
                  <a:srgbClr val="A9B7C6"/>
                </a:solidFill>
                <a:latin typeface="Consolas" panose="020B0609020204030204" pitchFamily="49" charset="0"/>
              </a:rPr>
              <a:t>ArrayList</a:t>
            </a:r>
            <a:r>
              <a:rPr lang="es-BO" altLang="es-BO" sz="1100" dirty="0">
                <a:solidFill>
                  <a:srgbClr val="A9B7C6"/>
                </a:solidFill>
                <a:latin typeface="Consolas" panose="020B0609020204030204" pitchFamily="49" charset="0"/>
              </a:rPr>
              <a:t>&lt;&gt;()</a:t>
            </a:r>
            <a:r>
              <a:rPr lang="es-BO" altLang="es-BO" sz="11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es-BO" altLang="es-BO" sz="11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s-BO" altLang="es-BO" sz="1100" dirty="0" err="1" smtClean="0">
                <a:solidFill>
                  <a:srgbClr val="CC7832"/>
                </a:solidFill>
                <a:latin typeface="Consolas" panose="020B0609020204030204" pitchFamily="49" charset="0"/>
              </a:rPr>
              <a:t>private</a:t>
            </a:r>
            <a:r>
              <a:rPr lang="es-BO" altLang="es-BO" sz="1100" dirty="0" smtClean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100" dirty="0" err="1">
                <a:solidFill>
                  <a:srgbClr val="A9B7C6"/>
                </a:solidFill>
                <a:latin typeface="Consolas" panose="020B0609020204030204" pitchFamily="49" charset="0"/>
              </a:rPr>
              <a:t>ArrayList</a:t>
            </a:r>
            <a:r>
              <a:rPr lang="es-BO" altLang="es-BO" sz="1100" dirty="0">
                <a:solidFill>
                  <a:srgbClr val="A9B7C6"/>
                </a:solidFill>
                <a:latin typeface="Consolas" panose="020B0609020204030204" pitchFamily="49" charset="0"/>
              </a:rPr>
              <a:t>&lt;</a:t>
            </a:r>
            <a:r>
              <a:rPr lang="es-BO" altLang="es-BO" sz="1100" dirty="0" err="1">
                <a:solidFill>
                  <a:srgbClr val="A9B7C6"/>
                </a:solidFill>
                <a:latin typeface="Consolas" panose="020B0609020204030204" pitchFamily="49" charset="0"/>
              </a:rPr>
              <a:t>String</a:t>
            </a:r>
            <a:r>
              <a:rPr lang="es-BO" altLang="es-BO" sz="1100" dirty="0">
                <a:solidFill>
                  <a:srgbClr val="A9B7C6"/>
                </a:solidFill>
                <a:latin typeface="Consolas" panose="020B0609020204030204" pitchFamily="49" charset="0"/>
              </a:rPr>
              <a:t>&gt; </a:t>
            </a:r>
            <a:r>
              <a:rPr lang="es-BO" altLang="es-BO" sz="1100" dirty="0" err="1">
                <a:solidFill>
                  <a:srgbClr val="9876AA"/>
                </a:solidFill>
                <a:latin typeface="Consolas" panose="020B0609020204030204" pitchFamily="49" charset="0"/>
              </a:rPr>
              <a:t>imagesURL</a:t>
            </a:r>
            <a:r>
              <a:rPr lang="es-BO" altLang="es-BO" sz="1100" dirty="0">
                <a:solidFill>
                  <a:srgbClr val="9876AA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100" dirty="0">
                <a:solidFill>
                  <a:srgbClr val="A9B7C6"/>
                </a:solidFill>
                <a:latin typeface="Consolas" panose="020B0609020204030204" pitchFamily="49" charset="0"/>
              </a:rPr>
              <a:t>= </a:t>
            </a:r>
            <a:r>
              <a:rPr lang="es-BO" altLang="es-BO" sz="1100" dirty="0">
                <a:solidFill>
                  <a:srgbClr val="CC7832"/>
                </a:solidFill>
                <a:latin typeface="Consolas" panose="020B0609020204030204" pitchFamily="49" charset="0"/>
              </a:rPr>
              <a:t>new </a:t>
            </a:r>
            <a:r>
              <a:rPr lang="es-BO" altLang="es-BO" sz="1100" dirty="0" err="1">
                <a:solidFill>
                  <a:srgbClr val="A9B7C6"/>
                </a:solidFill>
                <a:latin typeface="Consolas" panose="020B0609020204030204" pitchFamily="49" charset="0"/>
              </a:rPr>
              <a:t>ArrayList</a:t>
            </a:r>
            <a:r>
              <a:rPr lang="es-BO" altLang="es-BO" sz="11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&lt;&gt;()</a:t>
            </a:r>
            <a:r>
              <a:rPr lang="es-BO" altLang="es-BO" sz="1100" dirty="0" smtClean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s-BO" altLang="es-BO" sz="1100" dirty="0">
                <a:solidFill>
                  <a:srgbClr val="CC7832"/>
                </a:solidFill>
                <a:latin typeface="Consolas" panose="020B0609020204030204" pitchFamily="49" charset="0"/>
              </a:rPr>
              <a:t/>
            </a:r>
            <a:br>
              <a:rPr lang="es-BO" altLang="es-BO" sz="11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s-BO" altLang="es-BO" sz="1100" dirty="0" err="1" smtClean="0">
                <a:solidFill>
                  <a:srgbClr val="CC7832"/>
                </a:solidFill>
                <a:latin typeface="Consolas" panose="020B0609020204030204" pitchFamily="49" charset="0"/>
              </a:rPr>
              <a:t>private</a:t>
            </a:r>
            <a:r>
              <a:rPr lang="es-BO" altLang="es-BO" sz="1100" dirty="0" smtClean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100" dirty="0">
                <a:solidFill>
                  <a:srgbClr val="CC7832"/>
                </a:solidFill>
                <a:latin typeface="Consolas" panose="020B0609020204030204" pitchFamily="49" charset="0"/>
              </a:rPr>
              <a:t>final </a:t>
            </a:r>
            <a:r>
              <a:rPr lang="es-BO" altLang="es-BO" sz="1100" dirty="0" err="1" smtClean="0">
                <a:solidFill>
                  <a:srgbClr val="A9B7C6"/>
                </a:solidFill>
                <a:latin typeface="Consolas" panose="020B0609020204030204" pitchFamily="49" charset="0"/>
              </a:rPr>
              <a:t>String</a:t>
            </a:r>
            <a:r>
              <a:rPr lang="es-BO" altLang="es-BO" sz="11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100" dirty="0" err="1">
                <a:solidFill>
                  <a:srgbClr val="9876AA"/>
                </a:solidFill>
                <a:latin typeface="Consolas" panose="020B0609020204030204" pitchFamily="49" charset="0"/>
              </a:rPr>
              <a:t>imgURL</a:t>
            </a:r>
            <a:r>
              <a:rPr lang="es-BO" altLang="es-BO" sz="1100" dirty="0">
                <a:solidFill>
                  <a:srgbClr val="9876AA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100" dirty="0">
                <a:solidFill>
                  <a:srgbClr val="A9B7C6"/>
                </a:solidFill>
                <a:latin typeface="Consolas" panose="020B0609020204030204" pitchFamily="49" charset="0"/>
              </a:rPr>
              <a:t>= </a:t>
            </a:r>
            <a:r>
              <a:rPr lang="es-BO" altLang="es-BO" sz="1100" dirty="0" smtClean="0">
                <a:solidFill>
                  <a:srgbClr val="6A8759"/>
                </a:solidFill>
                <a:latin typeface="Consolas" panose="020B0609020204030204" pitchFamily="49" charset="0"/>
              </a:rPr>
              <a:t>"V4OgA4O,yB3d2qH,9jMbaX2,rYndmdq,sypYnSP,HBeK1ot,YCqbt8r,eLk31XX,XzffKgy,4ZHp7FO,DJabk5C,XzffKgy"</a:t>
            </a:r>
            <a:r>
              <a:rPr lang="es-BO" altLang="es-BO" sz="1100" dirty="0" smtClean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s-BO" altLang="es-BO" sz="1100" dirty="0">
                <a:solidFill>
                  <a:srgbClr val="CC7832"/>
                </a:solidFill>
                <a:latin typeface="Consolas" panose="020B0609020204030204" pitchFamily="49" charset="0"/>
              </a:rPr>
              <a:t/>
            </a:r>
            <a:br>
              <a:rPr lang="es-BO" altLang="es-BO" sz="11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s-BO" altLang="es-BO" sz="1100" dirty="0" err="1" smtClean="0">
                <a:solidFill>
                  <a:srgbClr val="CC7832"/>
                </a:solidFill>
                <a:latin typeface="Consolas" panose="020B0609020204030204" pitchFamily="49" charset="0"/>
              </a:rPr>
              <a:t>private</a:t>
            </a:r>
            <a:r>
              <a:rPr lang="es-BO" altLang="es-BO" sz="1100" dirty="0" smtClean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100" dirty="0">
                <a:solidFill>
                  <a:srgbClr val="CC7832"/>
                </a:solidFill>
                <a:latin typeface="Consolas" panose="020B0609020204030204" pitchFamily="49" charset="0"/>
              </a:rPr>
              <a:t>final </a:t>
            </a:r>
            <a:r>
              <a:rPr lang="es-BO" altLang="es-BO" sz="1100" dirty="0" err="1">
                <a:solidFill>
                  <a:srgbClr val="A9B7C6"/>
                </a:solidFill>
                <a:latin typeface="Consolas" panose="020B0609020204030204" pitchFamily="49" charset="0"/>
              </a:rPr>
              <a:t>String</a:t>
            </a:r>
            <a:r>
              <a:rPr lang="es-BO" altLang="es-BO" sz="1100" dirty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100" dirty="0" err="1">
                <a:solidFill>
                  <a:srgbClr val="9876AA"/>
                </a:solidFill>
                <a:latin typeface="Consolas" panose="020B0609020204030204" pitchFamily="49" charset="0"/>
              </a:rPr>
              <a:t>imgNam</a:t>
            </a:r>
            <a:r>
              <a:rPr lang="es-BO" altLang="es-BO" sz="1100" dirty="0">
                <a:solidFill>
                  <a:srgbClr val="9876AA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100" dirty="0">
                <a:solidFill>
                  <a:srgbClr val="A9B7C6"/>
                </a:solidFill>
                <a:latin typeface="Consolas" panose="020B0609020204030204" pitchFamily="49" charset="0"/>
              </a:rPr>
              <a:t>= </a:t>
            </a:r>
            <a:r>
              <a:rPr lang="es-BO" altLang="es-BO" sz="11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es-BO" altLang="es-BO" sz="1100" dirty="0" err="1">
                <a:solidFill>
                  <a:srgbClr val="6A8759"/>
                </a:solidFill>
                <a:latin typeface="Consolas" panose="020B0609020204030204" pitchFamily="49" charset="0"/>
              </a:rPr>
              <a:t>Playist</a:t>
            </a:r>
            <a:r>
              <a:rPr lang="es-BO" altLang="es-BO" sz="1100" dirty="0">
                <a:solidFill>
                  <a:srgbClr val="6A8759"/>
                </a:solidFill>
                <a:latin typeface="Consolas" panose="020B0609020204030204" pitchFamily="49" charset="0"/>
              </a:rPr>
              <a:t> 1,Playist 2,Playist 3,Playist 4,Playist 5,Playist 6,Playist 7,Playist 8, </a:t>
            </a:r>
            <a:r>
              <a:rPr lang="es-BO" altLang="es-BO" sz="1100" dirty="0" err="1">
                <a:solidFill>
                  <a:srgbClr val="6A8759"/>
                </a:solidFill>
                <a:latin typeface="Consolas" panose="020B0609020204030204" pitchFamily="49" charset="0"/>
              </a:rPr>
              <a:t>Playist</a:t>
            </a:r>
            <a:r>
              <a:rPr lang="es-BO" altLang="es-BO" sz="1100" dirty="0">
                <a:solidFill>
                  <a:srgbClr val="6A8759"/>
                </a:solidFill>
                <a:latin typeface="Consolas" panose="020B0609020204030204" pitchFamily="49" charset="0"/>
              </a:rPr>
              <a:t> 9,Playist 10,Playist 11,Playist 12"</a:t>
            </a:r>
            <a:r>
              <a:rPr lang="es-BO" altLang="es-BO" sz="11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es-BO" altLang="es-BO" sz="11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s-BO" altLang="es-BO" sz="1100" dirty="0">
                <a:solidFill>
                  <a:srgbClr val="CC7832"/>
                </a:solidFill>
                <a:latin typeface="Consolas" panose="020B0609020204030204" pitchFamily="49" charset="0"/>
              </a:rPr>
              <a:t/>
            </a:r>
            <a:br>
              <a:rPr lang="es-BO" altLang="es-BO" sz="11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s-BO" altLang="es-BO" sz="1100" dirty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lang="es-BO" altLang="es-BO" sz="1100" dirty="0">
                <a:solidFill>
                  <a:srgbClr val="BBB529"/>
                </a:solidFill>
                <a:latin typeface="Consolas" panose="020B0609020204030204" pitchFamily="49" charset="0"/>
              </a:rPr>
              <a:t>@</a:t>
            </a:r>
            <a:r>
              <a:rPr lang="es-BO" altLang="es-BO" sz="1100" dirty="0" err="1">
                <a:solidFill>
                  <a:srgbClr val="BBB529"/>
                </a:solidFill>
                <a:latin typeface="Consolas" panose="020B0609020204030204" pitchFamily="49" charset="0"/>
              </a:rPr>
              <a:t>Override</a:t>
            </a:r>
            <a:r>
              <a:rPr lang="es-BO" altLang="es-BO" sz="1100" dirty="0">
                <a:solidFill>
                  <a:srgbClr val="BBB529"/>
                </a:solidFill>
                <a:latin typeface="Consolas" panose="020B0609020204030204" pitchFamily="49" charset="0"/>
              </a:rPr>
              <a:t/>
            </a:r>
            <a:br>
              <a:rPr lang="es-BO" altLang="es-BO" sz="1100" dirty="0">
                <a:solidFill>
                  <a:srgbClr val="BBB529"/>
                </a:solidFill>
                <a:latin typeface="Consolas" panose="020B0609020204030204" pitchFamily="49" charset="0"/>
              </a:rPr>
            </a:br>
            <a:r>
              <a:rPr lang="es-BO" altLang="es-BO" sz="1100" dirty="0">
                <a:solidFill>
                  <a:srgbClr val="BBB529"/>
                </a:solidFill>
                <a:latin typeface="Consolas" panose="020B0609020204030204" pitchFamily="49" charset="0"/>
              </a:rPr>
              <a:t>    </a:t>
            </a:r>
            <a:r>
              <a:rPr lang="es-BO" altLang="es-BO" sz="1100" dirty="0" err="1">
                <a:solidFill>
                  <a:srgbClr val="CC7832"/>
                </a:solidFill>
                <a:latin typeface="Consolas" panose="020B0609020204030204" pitchFamily="49" charset="0"/>
              </a:rPr>
              <a:t>protected</a:t>
            </a:r>
            <a:r>
              <a:rPr lang="es-BO" altLang="es-BO" sz="11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100" dirty="0" err="1">
                <a:solidFill>
                  <a:srgbClr val="CC7832"/>
                </a:solidFill>
                <a:latin typeface="Consolas" panose="020B0609020204030204" pitchFamily="49" charset="0"/>
              </a:rPr>
              <a:t>void</a:t>
            </a:r>
            <a:r>
              <a:rPr lang="es-BO" altLang="es-BO" sz="11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100" dirty="0" err="1">
                <a:solidFill>
                  <a:srgbClr val="FFC66D"/>
                </a:solidFill>
                <a:latin typeface="Consolas" panose="020B0609020204030204" pitchFamily="49" charset="0"/>
              </a:rPr>
              <a:t>onCreate</a:t>
            </a:r>
            <a:r>
              <a:rPr lang="es-BO" altLang="es-BO" sz="11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es-BO" altLang="es-BO" sz="1100" dirty="0" err="1">
                <a:solidFill>
                  <a:srgbClr val="A9B7C6"/>
                </a:solidFill>
                <a:latin typeface="Consolas" panose="020B0609020204030204" pitchFamily="49" charset="0"/>
              </a:rPr>
              <a:t>Bundle</a:t>
            </a:r>
            <a:r>
              <a:rPr lang="es-BO" altLang="es-BO" sz="1100" dirty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100" dirty="0" err="1">
                <a:solidFill>
                  <a:srgbClr val="A9B7C6"/>
                </a:solidFill>
                <a:latin typeface="Consolas" panose="020B0609020204030204" pitchFamily="49" charset="0"/>
              </a:rPr>
              <a:t>savedInstanceState</a:t>
            </a:r>
            <a:r>
              <a:rPr lang="es-BO" altLang="es-BO" sz="1100" dirty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br>
              <a:rPr lang="es-BO" altLang="es-BO" sz="11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s-BO" altLang="es-BO" sz="1100" dirty="0">
                <a:solidFill>
                  <a:srgbClr val="A9B7C6"/>
                </a:solidFill>
                <a:latin typeface="Consolas" panose="020B0609020204030204" pitchFamily="49" charset="0"/>
              </a:rPr>
              <a:t>    {</a:t>
            </a:r>
            <a:br>
              <a:rPr lang="es-BO" altLang="es-BO" sz="11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s-BO" altLang="es-BO" sz="1100" dirty="0">
                <a:solidFill>
                  <a:srgbClr val="A9B7C6"/>
                </a:solidFill>
                <a:latin typeface="Consolas" panose="020B0609020204030204" pitchFamily="49" charset="0"/>
              </a:rPr>
              <a:t>        </a:t>
            </a:r>
            <a:r>
              <a:rPr lang="es-BO" altLang="es-BO" sz="1100" dirty="0" err="1">
                <a:solidFill>
                  <a:srgbClr val="CC7832"/>
                </a:solidFill>
                <a:latin typeface="Consolas" panose="020B0609020204030204" pitchFamily="49" charset="0"/>
              </a:rPr>
              <a:t>super</a:t>
            </a:r>
            <a:r>
              <a:rPr lang="es-BO" altLang="es-BO" sz="1100" dirty="0" err="1">
                <a:solidFill>
                  <a:srgbClr val="A9B7C6"/>
                </a:solidFill>
                <a:latin typeface="Consolas" panose="020B0609020204030204" pitchFamily="49" charset="0"/>
              </a:rPr>
              <a:t>.onCreate</a:t>
            </a:r>
            <a:r>
              <a:rPr lang="es-BO" altLang="es-BO" sz="11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es-BO" altLang="es-BO" sz="1100" dirty="0" err="1">
                <a:solidFill>
                  <a:srgbClr val="A9B7C6"/>
                </a:solidFill>
                <a:latin typeface="Consolas" panose="020B0609020204030204" pitchFamily="49" charset="0"/>
              </a:rPr>
              <a:t>savedInstanceState</a:t>
            </a:r>
            <a:r>
              <a:rPr lang="es-BO" altLang="es-BO" sz="1100" dirty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r>
              <a:rPr lang="es-BO" altLang="es-BO" sz="11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es-BO" altLang="es-BO" sz="11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s-BO" altLang="es-BO" sz="1100" dirty="0">
                <a:solidFill>
                  <a:srgbClr val="CC7832"/>
                </a:solidFill>
                <a:latin typeface="Consolas" panose="020B0609020204030204" pitchFamily="49" charset="0"/>
              </a:rPr>
              <a:t>        </a:t>
            </a:r>
            <a:r>
              <a:rPr lang="es-BO" altLang="es-BO" sz="1100" dirty="0" err="1">
                <a:solidFill>
                  <a:srgbClr val="A9B7C6"/>
                </a:solidFill>
                <a:latin typeface="Consolas" panose="020B0609020204030204" pitchFamily="49" charset="0"/>
              </a:rPr>
              <a:t>setContentView</a:t>
            </a:r>
            <a:r>
              <a:rPr lang="es-BO" altLang="es-BO" sz="11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es-BO" altLang="es-BO" sz="1100" dirty="0" err="1">
                <a:solidFill>
                  <a:srgbClr val="A9B7C6"/>
                </a:solidFill>
                <a:latin typeface="Consolas" panose="020B0609020204030204" pitchFamily="49" charset="0"/>
              </a:rPr>
              <a:t>R.layout.</a:t>
            </a:r>
            <a:r>
              <a:rPr lang="es-BO" altLang="es-BO" sz="1100" i="1" dirty="0" err="1">
                <a:solidFill>
                  <a:srgbClr val="9876AA"/>
                </a:solidFill>
                <a:latin typeface="Consolas" panose="020B0609020204030204" pitchFamily="49" charset="0"/>
              </a:rPr>
              <a:t>activity_main</a:t>
            </a:r>
            <a:r>
              <a:rPr lang="es-BO" altLang="es-BO" sz="1100" dirty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r>
              <a:rPr lang="es-BO" altLang="es-BO" sz="11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es-BO" altLang="es-BO" sz="11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s-BO" altLang="es-BO" sz="1100" dirty="0">
                <a:solidFill>
                  <a:srgbClr val="CC7832"/>
                </a:solidFill>
                <a:latin typeface="Consolas" panose="020B0609020204030204" pitchFamily="49" charset="0"/>
              </a:rPr>
              <a:t/>
            </a:r>
            <a:br>
              <a:rPr lang="es-BO" altLang="es-BO" sz="11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s-BO" altLang="es-BO" sz="1100" dirty="0">
                <a:solidFill>
                  <a:srgbClr val="CC7832"/>
                </a:solidFill>
                <a:latin typeface="Consolas" panose="020B0609020204030204" pitchFamily="49" charset="0"/>
              </a:rPr>
              <a:t>        </a:t>
            </a:r>
            <a:r>
              <a:rPr lang="es-BO" altLang="es-BO" sz="1100" dirty="0" err="1">
                <a:solidFill>
                  <a:srgbClr val="A9B7C6"/>
                </a:solidFill>
                <a:latin typeface="Consolas" panose="020B0609020204030204" pitchFamily="49" charset="0"/>
              </a:rPr>
              <a:t>initImageBitMaps</a:t>
            </a:r>
            <a:r>
              <a:rPr lang="es-BO" altLang="es-BO" sz="1100" dirty="0">
                <a:solidFill>
                  <a:srgbClr val="A9B7C6"/>
                </a:solidFill>
                <a:latin typeface="Consolas" panose="020B0609020204030204" pitchFamily="49" charset="0"/>
              </a:rPr>
              <a:t>()</a:t>
            </a:r>
            <a:r>
              <a:rPr lang="es-BO" altLang="es-BO" sz="11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es-BO" altLang="es-BO" sz="11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s-BO" altLang="es-BO" sz="1100" dirty="0">
                <a:solidFill>
                  <a:srgbClr val="CC7832"/>
                </a:solidFill>
                <a:latin typeface="Consolas" panose="020B0609020204030204" pitchFamily="49" charset="0"/>
              </a:rPr>
              <a:t>        </a:t>
            </a:r>
            <a:r>
              <a:rPr lang="es-BO" altLang="es-BO" sz="1100" dirty="0" err="1">
                <a:solidFill>
                  <a:srgbClr val="A9B7C6"/>
                </a:solidFill>
                <a:latin typeface="Consolas" panose="020B0609020204030204" pitchFamily="49" charset="0"/>
              </a:rPr>
              <a:t>initRecyclerView</a:t>
            </a:r>
            <a:r>
              <a:rPr lang="es-BO" altLang="es-BO" sz="1100" dirty="0">
                <a:solidFill>
                  <a:srgbClr val="A9B7C6"/>
                </a:solidFill>
                <a:latin typeface="Consolas" panose="020B0609020204030204" pitchFamily="49" charset="0"/>
              </a:rPr>
              <a:t>()</a:t>
            </a:r>
            <a:r>
              <a:rPr lang="es-BO" altLang="es-BO" sz="11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es-BO" altLang="es-BO" sz="11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s-BO" altLang="es-BO" sz="1100" dirty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lang="es-BO" altLang="es-BO" sz="1100" dirty="0">
                <a:solidFill>
                  <a:srgbClr val="A9B7C6"/>
                </a:solidFill>
                <a:latin typeface="Consolas" panose="020B0609020204030204" pitchFamily="49" charset="0"/>
              </a:rPr>
              <a:t>}</a:t>
            </a:r>
            <a:br>
              <a:rPr lang="es-BO" altLang="es-BO" sz="11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s-BO" altLang="es-BO" sz="1100" dirty="0">
                <a:solidFill>
                  <a:srgbClr val="A9B7C6"/>
                </a:solidFill>
                <a:latin typeface="Consolas" panose="020B0609020204030204" pitchFamily="49" charset="0"/>
              </a:rPr>
              <a:t/>
            </a:r>
            <a:br>
              <a:rPr lang="es-BO" altLang="es-BO" sz="11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s-BO" altLang="es-BO" sz="1100" dirty="0">
                <a:solidFill>
                  <a:srgbClr val="A9B7C6"/>
                </a:solidFill>
                <a:latin typeface="Consolas" panose="020B0609020204030204" pitchFamily="49" charset="0"/>
              </a:rPr>
              <a:t>    </a:t>
            </a:r>
            <a:r>
              <a:rPr lang="es-BO" altLang="es-BO" sz="1100" dirty="0" err="1">
                <a:solidFill>
                  <a:srgbClr val="CC7832"/>
                </a:solidFill>
                <a:latin typeface="Consolas" panose="020B0609020204030204" pitchFamily="49" charset="0"/>
              </a:rPr>
              <a:t>public</a:t>
            </a:r>
            <a:r>
              <a:rPr lang="es-BO" altLang="es-BO" sz="11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100" dirty="0" err="1">
                <a:solidFill>
                  <a:srgbClr val="CC7832"/>
                </a:solidFill>
                <a:latin typeface="Consolas" panose="020B0609020204030204" pitchFamily="49" charset="0"/>
              </a:rPr>
              <a:t>void</a:t>
            </a:r>
            <a:r>
              <a:rPr lang="es-BO" altLang="es-BO" sz="11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100" dirty="0" err="1">
                <a:solidFill>
                  <a:srgbClr val="FFC66D"/>
                </a:solidFill>
                <a:latin typeface="Consolas" panose="020B0609020204030204" pitchFamily="49" charset="0"/>
              </a:rPr>
              <a:t>initImageBitMaps</a:t>
            </a:r>
            <a:r>
              <a:rPr lang="es-BO" altLang="es-BO" sz="1100" dirty="0">
                <a:solidFill>
                  <a:srgbClr val="A9B7C6"/>
                </a:solidFill>
                <a:latin typeface="Consolas" panose="020B0609020204030204" pitchFamily="49" charset="0"/>
              </a:rPr>
              <a:t>()</a:t>
            </a:r>
            <a:br>
              <a:rPr lang="es-BO" altLang="es-BO" sz="11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s-BO" altLang="es-BO" sz="1100" dirty="0">
                <a:solidFill>
                  <a:srgbClr val="A9B7C6"/>
                </a:solidFill>
                <a:latin typeface="Consolas" panose="020B0609020204030204" pitchFamily="49" charset="0"/>
              </a:rPr>
              <a:t>    </a:t>
            </a:r>
            <a:r>
              <a:rPr lang="es-BO" altLang="es-BO" sz="11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{</a:t>
            </a:r>
            <a:r>
              <a:rPr lang="es-BO" altLang="es-BO" sz="1100" dirty="0">
                <a:solidFill>
                  <a:srgbClr val="808080"/>
                </a:solidFill>
                <a:latin typeface="Consolas" panose="020B0609020204030204" pitchFamily="49" charset="0"/>
              </a:rPr>
              <a:t/>
            </a:r>
            <a:br>
              <a:rPr lang="es-BO" altLang="es-BO" sz="1100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s-BO" altLang="es-BO" sz="1100" dirty="0">
                <a:solidFill>
                  <a:srgbClr val="808080"/>
                </a:solidFill>
                <a:latin typeface="Consolas" panose="020B0609020204030204" pitchFamily="49" charset="0"/>
              </a:rPr>
              <a:t>        </a:t>
            </a:r>
            <a:r>
              <a:rPr lang="es-BO" altLang="es-BO" sz="1100" dirty="0" err="1">
                <a:solidFill>
                  <a:srgbClr val="9876AA"/>
                </a:solidFill>
                <a:latin typeface="Consolas" panose="020B0609020204030204" pitchFamily="49" charset="0"/>
              </a:rPr>
              <a:t>imagesURL</a:t>
            </a:r>
            <a:r>
              <a:rPr lang="es-BO" altLang="es-BO" sz="1100" dirty="0" err="1">
                <a:solidFill>
                  <a:srgbClr val="A9B7C6"/>
                </a:solidFill>
                <a:latin typeface="Consolas" panose="020B0609020204030204" pitchFamily="49" charset="0"/>
              </a:rPr>
              <a:t>.addAll</a:t>
            </a:r>
            <a:r>
              <a:rPr lang="es-BO" altLang="es-BO" sz="11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es-BO" altLang="es-BO" sz="1100" dirty="0" err="1">
                <a:solidFill>
                  <a:srgbClr val="A9B7C6"/>
                </a:solidFill>
                <a:latin typeface="Consolas" panose="020B0609020204030204" pitchFamily="49" charset="0"/>
              </a:rPr>
              <a:t>Arrays.</a:t>
            </a:r>
            <a:r>
              <a:rPr lang="es-BO" altLang="es-BO" sz="1100" i="1" dirty="0" err="1">
                <a:solidFill>
                  <a:srgbClr val="A9B7C6"/>
                </a:solidFill>
                <a:latin typeface="Consolas" panose="020B0609020204030204" pitchFamily="49" charset="0"/>
              </a:rPr>
              <a:t>asList</a:t>
            </a:r>
            <a:r>
              <a:rPr lang="es-BO" altLang="es-BO" sz="11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es-BO" altLang="es-BO" sz="1100" dirty="0" err="1">
                <a:solidFill>
                  <a:srgbClr val="9876AA"/>
                </a:solidFill>
                <a:latin typeface="Consolas" panose="020B0609020204030204" pitchFamily="49" charset="0"/>
              </a:rPr>
              <a:t>imgURL</a:t>
            </a:r>
            <a:r>
              <a:rPr lang="es-BO" altLang="es-BO" sz="1100" dirty="0" err="1">
                <a:solidFill>
                  <a:srgbClr val="A9B7C6"/>
                </a:solidFill>
                <a:latin typeface="Consolas" panose="020B0609020204030204" pitchFamily="49" charset="0"/>
              </a:rPr>
              <a:t>.split</a:t>
            </a:r>
            <a:r>
              <a:rPr lang="es-BO" altLang="es-BO" sz="11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es-BO" altLang="es-BO" sz="1100" dirty="0">
                <a:solidFill>
                  <a:srgbClr val="6A8759"/>
                </a:solidFill>
                <a:latin typeface="Consolas" panose="020B0609020204030204" pitchFamily="49" charset="0"/>
              </a:rPr>
              <a:t>","</a:t>
            </a:r>
            <a:r>
              <a:rPr lang="es-BO" altLang="es-BO" sz="1100" dirty="0">
                <a:solidFill>
                  <a:srgbClr val="A9B7C6"/>
                </a:solidFill>
                <a:latin typeface="Consolas" panose="020B0609020204030204" pitchFamily="49" charset="0"/>
              </a:rPr>
              <a:t>)))</a:t>
            </a:r>
            <a:r>
              <a:rPr lang="es-BO" altLang="es-BO" sz="11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es-BO" altLang="es-BO" sz="11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s-BO" altLang="es-BO" sz="1100" dirty="0">
                <a:solidFill>
                  <a:srgbClr val="CC7832"/>
                </a:solidFill>
                <a:latin typeface="Consolas" panose="020B0609020204030204" pitchFamily="49" charset="0"/>
              </a:rPr>
              <a:t>        </a:t>
            </a:r>
            <a:r>
              <a:rPr lang="es-BO" altLang="es-BO" sz="1100" dirty="0" err="1">
                <a:solidFill>
                  <a:srgbClr val="9876AA"/>
                </a:solidFill>
                <a:latin typeface="Consolas" panose="020B0609020204030204" pitchFamily="49" charset="0"/>
              </a:rPr>
              <a:t>imagesName</a:t>
            </a:r>
            <a:r>
              <a:rPr lang="es-BO" altLang="es-BO" sz="1100" dirty="0" err="1">
                <a:solidFill>
                  <a:srgbClr val="A9B7C6"/>
                </a:solidFill>
                <a:latin typeface="Consolas" panose="020B0609020204030204" pitchFamily="49" charset="0"/>
              </a:rPr>
              <a:t>.addAll</a:t>
            </a:r>
            <a:r>
              <a:rPr lang="es-BO" altLang="es-BO" sz="11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es-BO" altLang="es-BO" sz="1100" dirty="0" err="1">
                <a:solidFill>
                  <a:srgbClr val="A9B7C6"/>
                </a:solidFill>
                <a:latin typeface="Consolas" panose="020B0609020204030204" pitchFamily="49" charset="0"/>
              </a:rPr>
              <a:t>Arrays.</a:t>
            </a:r>
            <a:r>
              <a:rPr lang="es-BO" altLang="es-BO" sz="1100" i="1" dirty="0" err="1">
                <a:solidFill>
                  <a:srgbClr val="A9B7C6"/>
                </a:solidFill>
                <a:latin typeface="Consolas" panose="020B0609020204030204" pitchFamily="49" charset="0"/>
              </a:rPr>
              <a:t>asList</a:t>
            </a:r>
            <a:r>
              <a:rPr lang="es-BO" altLang="es-BO" sz="11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es-BO" altLang="es-BO" sz="1100" dirty="0" err="1">
                <a:solidFill>
                  <a:srgbClr val="9876AA"/>
                </a:solidFill>
                <a:latin typeface="Consolas" panose="020B0609020204030204" pitchFamily="49" charset="0"/>
              </a:rPr>
              <a:t>imgNam</a:t>
            </a:r>
            <a:r>
              <a:rPr lang="es-BO" altLang="es-BO" sz="1100" dirty="0" err="1">
                <a:solidFill>
                  <a:srgbClr val="A9B7C6"/>
                </a:solidFill>
                <a:latin typeface="Consolas" panose="020B0609020204030204" pitchFamily="49" charset="0"/>
              </a:rPr>
              <a:t>.split</a:t>
            </a:r>
            <a:r>
              <a:rPr lang="es-BO" altLang="es-BO" sz="11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es-BO" altLang="es-BO" sz="1100" dirty="0">
                <a:solidFill>
                  <a:srgbClr val="6A8759"/>
                </a:solidFill>
                <a:latin typeface="Consolas" panose="020B0609020204030204" pitchFamily="49" charset="0"/>
              </a:rPr>
              <a:t>","</a:t>
            </a:r>
            <a:r>
              <a:rPr lang="es-BO" altLang="es-BO" sz="1100" dirty="0">
                <a:solidFill>
                  <a:srgbClr val="A9B7C6"/>
                </a:solidFill>
                <a:latin typeface="Consolas" panose="020B0609020204030204" pitchFamily="49" charset="0"/>
              </a:rPr>
              <a:t>)))</a:t>
            </a:r>
            <a:r>
              <a:rPr lang="es-BO" altLang="es-BO" sz="11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es-BO" altLang="es-BO" sz="11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s-BO" altLang="es-BO" sz="1100" dirty="0">
                <a:solidFill>
                  <a:srgbClr val="CC7832"/>
                </a:solidFill>
                <a:latin typeface="Consolas" panose="020B0609020204030204" pitchFamily="49" charset="0"/>
              </a:rPr>
              <a:t/>
            </a:r>
            <a:br>
              <a:rPr lang="es-BO" altLang="es-BO" sz="11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s-BO" altLang="es-BO" sz="1100" dirty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lang="es-BO" altLang="es-BO" sz="1100" dirty="0">
                <a:solidFill>
                  <a:srgbClr val="A9B7C6"/>
                </a:solidFill>
                <a:latin typeface="Consolas" panose="020B0609020204030204" pitchFamily="49" charset="0"/>
              </a:rPr>
              <a:t>}</a:t>
            </a:r>
            <a:r>
              <a:rPr lang="es-BO" altLang="es-BO" sz="1100" dirty="0">
                <a:solidFill>
                  <a:srgbClr val="E8BF6A"/>
                </a:solidFill>
                <a:latin typeface="Consolas" panose="020B0609020204030204" pitchFamily="49" charset="0"/>
              </a:rPr>
              <a:t/>
            </a:r>
            <a:br>
              <a:rPr lang="es-BO" altLang="es-BO" sz="11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endParaRPr lang="es-BO" dirty="0"/>
          </a:p>
        </p:txBody>
      </p:sp>
      <p:sp>
        <p:nvSpPr>
          <p:cNvPr id="8" name="CuadroTexto 7"/>
          <p:cNvSpPr txBox="1"/>
          <p:nvPr/>
        </p:nvSpPr>
        <p:spPr>
          <a:xfrm>
            <a:off x="291546" y="153263"/>
            <a:ext cx="6586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Dentro del Main_Activity.java pondremos</a:t>
            </a:r>
            <a:endParaRPr lang="es-BO" dirty="0"/>
          </a:p>
        </p:txBody>
      </p:sp>
      <p:sp>
        <p:nvSpPr>
          <p:cNvPr id="3" name="CuadroTexto 2"/>
          <p:cNvSpPr txBox="1"/>
          <p:nvPr/>
        </p:nvSpPr>
        <p:spPr>
          <a:xfrm>
            <a:off x="7652084" y="337929"/>
            <a:ext cx="39782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O" altLang="es-BO" dirty="0">
                <a:solidFill>
                  <a:schemeClr val="bg1"/>
                </a:solidFill>
                <a:latin typeface="Consolas" panose="020B0609020204030204" pitchFamily="49" charset="0"/>
              </a:rPr>
              <a:t>almacenamos todos los nombres de las </a:t>
            </a:r>
            <a:r>
              <a:rPr lang="es-BO" altLang="es-BO" dirty="0" err="1">
                <a:solidFill>
                  <a:schemeClr val="bg1"/>
                </a:solidFill>
                <a:latin typeface="Consolas" panose="020B0609020204030204" pitchFamily="49" charset="0"/>
              </a:rPr>
              <a:t>imagenes</a:t>
            </a:r>
            <a:r>
              <a:rPr lang="es-BO" altLang="es-BO" dirty="0">
                <a:solidFill>
                  <a:schemeClr val="bg1"/>
                </a:solidFill>
                <a:latin typeface="Consolas" panose="020B0609020204030204" pitchFamily="49" charset="0"/>
              </a:rPr>
              <a:t> en una sola variable </a:t>
            </a:r>
            <a:r>
              <a:rPr lang="es-BO" altLang="es-BO" dirty="0" err="1">
                <a:solidFill>
                  <a:schemeClr val="bg1"/>
                </a:solidFill>
                <a:latin typeface="Consolas" panose="020B0609020204030204" pitchFamily="49" charset="0"/>
              </a:rPr>
              <a:t>imgURL</a:t>
            </a:r>
            <a:r>
              <a:rPr lang="es-BO" altLang="es-BO" dirty="0">
                <a:solidFill>
                  <a:schemeClr val="bg1"/>
                </a:solidFill>
                <a:latin typeface="Consolas" panose="020B0609020204030204" pitchFamily="49" charset="0"/>
              </a:rPr>
              <a:t> y </a:t>
            </a:r>
            <a:r>
              <a:rPr lang="es-BO" altLang="es-BO" dirty="0" err="1">
                <a:solidFill>
                  <a:schemeClr val="bg1"/>
                </a:solidFill>
                <a:latin typeface="Consolas" panose="020B0609020204030204" pitchFamily="49" charset="0"/>
              </a:rPr>
              <a:t>imgnam</a:t>
            </a:r>
            <a:r>
              <a:rPr lang="es-BO" altLang="es-BO" sz="1400" dirty="0">
                <a:solidFill>
                  <a:schemeClr val="bg1"/>
                </a:solidFill>
                <a:latin typeface="Consolas" panose="020B0609020204030204" pitchFamily="49" charset="0"/>
              </a:rPr>
              <a:t/>
            </a:r>
            <a:br>
              <a:rPr lang="es-BO" altLang="es-BO" sz="14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endParaRPr lang="es-BO" dirty="0">
              <a:solidFill>
                <a:schemeClr val="bg1"/>
              </a:solidFill>
            </a:endParaRPr>
          </a:p>
        </p:txBody>
      </p:sp>
      <p:cxnSp>
        <p:nvCxnSpPr>
          <p:cNvPr id="5" name="Conector recto de flecha 4"/>
          <p:cNvCxnSpPr>
            <a:stCxn id="3" idx="1"/>
          </p:cNvCxnSpPr>
          <p:nvPr/>
        </p:nvCxnSpPr>
        <p:spPr>
          <a:xfrm flipH="1">
            <a:off x="2851484" y="938094"/>
            <a:ext cx="4800600" cy="1143369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/>
          <p:cNvSpPr txBox="1"/>
          <p:nvPr/>
        </p:nvSpPr>
        <p:spPr>
          <a:xfrm>
            <a:off x="7863695" y="4837836"/>
            <a:ext cx="4191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Agregamos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dentro</a:t>
            </a:r>
            <a:r>
              <a:rPr lang="en-US" dirty="0" smtClean="0">
                <a:solidFill>
                  <a:schemeClr val="bg1"/>
                </a:solidFill>
              </a:rPr>
              <a:t> del array las </a:t>
            </a:r>
            <a:r>
              <a:rPr lang="en-US" dirty="0" err="1" smtClean="0">
                <a:solidFill>
                  <a:schemeClr val="bg1"/>
                </a:solidFill>
              </a:rPr>
              <a:t>imagenes</a:t>
            </a:r>
            <a:r>
              <a:rPr lang="en-US" dirty="0" smtClean="0">
                <a:solidFill>
                  <a:schemeClr val="bg1"/>
                </a:solidFill>
              </a:rPr>
              <a:t> y </a:t>
            </a:r>
            <a:r>
              <a:rPr lang="en-US" dirty="0" err="1" smtClean="0">
                <a:solidFill>
                  <a:schemeClr val="bg1"/>
                </a:solidFill>
              </a:rPr>
              <a:t>sus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nombres</a:t>
            </a:r>
            <a:endParaRPr lang="es-BO" dirty="0">
              <a:solidFill>
                <a:schemeClr val="bg1"/>
              </a:solidFill>
            </a:endParaRPr>
          </a:p>
        </p:txBody>
      </p:sp>
      <p:cxnSp>
        <p:nvCxnSpPr>
          <p:cNvPr id="12" name="Conector recto de flecha 11"/>
          <p:cNvCxnSpPr>
            <a:stCxn id="10" idx="1"/>
          </p:cNvCxnSpPr>
          <p:nvPr/>
        </p:nvCxnSpPr>
        <p:spPr>
          <a:xfrm flipH="1">
            <a:off x="5140547" y="5161002"/>
            <a:ext cx="2723148" cy="323165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8995061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TM10001106[[fn=Distintivo]]</Template>
  <TotalTime>489</TotalTime>
  <Words>420</Words>
  <Application>Microsoft Office PowerPoint</Application>
  <PresentationFormat>Panorámica</PresentationFormat>
  <Paragraphs>78</Paragraphs>
  <Slides>26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31" baseType="lpstr">
      <vt:lpstr>Arial</vt:lpstr>
      <vt:lpstr>Consolas</vt:lpstr>
      <vt:lpstr>Gill Sans MT</vt:lpstr>
      <vt:lpstr>Impact</vt:lpstr>
      <vt:lpstr>Badge</vt:lpstr>
      <vt:lpstr>Defenza del examen hito4</vt:lpstr>
      <vt:lpstr>Parte 1 Diseño y emvio a otro activity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Parte 2 Diseño y funcionalidad de los mensajes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Parte 3 function del boton play y el stop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Defensa del examen</dc:title>
  <dc:creator>saly rosas</dc:creator>
  <cp:lastModifiedBy>saly rosas</cp:lastModifiedBy>
  <cp:revision>24</cp:revision>
  <dcterms:created xsi:type="dcterms:W3CDTF">2020-06-16T10:29:42Z</dcterms:created>
  <dcterms:modified xsi:type="dcterms:W3CDTF">2020-06-19T21:44:42Z</dcterms:modified>
</cp:coreProperties>
</file>