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Cars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Sarai De Leon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improvements would you make next?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</a:t>
            </a:r>
            <a:r>
              <a:rPr lang="en-US" dirty="0" smtClean="0"/>
              <a:t>TDD (Test-driven development) Philosophy</a:t>
            </a:r>
          </a:p>
          <a:p>
            <a:endParaRPr lang="en-US" dirty="0"/>
          </a:p>
          <a:p>
            <a:r>
              <a:rPr lang="en-US" dirty="0" smtClean="0"/>
              <a:t>Zoom out periodically to review client requirements</a:t>
            </a:r>
          </a:p>
          <a:p>
            <a:endParaRPr lang="en-US" dirty="0"/>
          </a:p>
          <a:p>
            <a:r>
              <a:rPr lang="en-US" dirty="0" smtClean="0"/>
              <a:t>Time management per phase</a:t>
            </a:r>
          </a:p>
          <a:p>
            <a:pPr lvl="1"/>
            <a:r>
              <a:rPr lang="en-US" dirty="0" smtClean="0"/>
              <a:t>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app?</a:t>
            </a:r>
          </a:p>
          <a:p>
            <a:r>
              <a:rPr lang="en-US" dirty="0"/>
              <a:t>How did you go about building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was your biggest challenge and how did you overcome?</a:t>
            </a:r>
          </a:p>
          <a:p>
            <a:r>
              <a:rPr lang="en-US" dirty="0" smtClean="0"/>
              <a:t>What was </a:t>
            </a:r>
            <a:r>
              <a:rPr lang="en-US" dirty="0"/>
              <a:t>pivotal to the </a:t>
            </a:r>
            <a:r>
              <a:rPr lang="en-US" dirty="0" smtClean="0"/>
              <a:t>functioning of your application?</a:t>
            </a:r>
          </a:p>
          <a:p>
            <a:r>
              <a:rPr lang="en-US" dirty="0" smtClean="0"/>
              <a:t>Did it flow logically?</a:t>
            </a:r>
          </a:p>
          <a:p>
            <a:r>
              <a:rPr lang="en-US" dirty="0" smtClean="0"/>
              <a:t>Why </a:t>
            </a:r>
            <a:r>
              <a:rPr lang="en-US" dirty="0"/>
              <a:t>did you build the </a:t>
            </a:r>
            <a:r>
              <a:rPr lang="en-US" dirty="0" smtClean="0"/>
              <a:t>app this </a:t>
            </a:r>
            <a:r>
              <a:rPr lang="en-US" dirty="0"/>
              <a:t>way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Demonstration </a:t>
            </a:r>
            <a:r>
              <a:rPr lang="en-US" dirty="0"/>
              <a:t>of the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Were client requirements met? </a:t>
            </a:r>
          </a:p>
          <a:p>
            <a:r>
              <a:rPr lang="en-US" dirty="0" smtClean="0"/>
              <a:t>What </a:t>
            </a:r>
            <a:r>
              <a:rPr lang="en-US" dirty="0"/>
              <a:t>improvements would you make next?</a:t>
            </a:r>
          </a:p>
        </p:txBody>
      </p:sp>
    </p:spTree>
    <p:extLst>
      <p:ext uri="{BB962C8B-B14F-4D97-AF65-F5344CB8AC3E}">
        <p14:creationId xmlns:p14="http://schemas.microsoft.com/office/powerpoint/2010/main" val="2158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app?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73200"/>
            <a:ext cx="9601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Custom Cars for manufacturing client </a:t>
            </a:r>
          </a:p>
          <a:p>
            <a:pPr lvl="1"/>
            <a:r>
              <a:rPr lang="en-US" sz="2200" dirty="0" smtClean="0"/>
              <a:t>5 Suppliers</a:t>
            </a:r>
          </a:p>
          <a:p>
            <a:pPr lvl="2"/>
            <a:r>
              <a:rPr lang="en-US" sz="1900" dirty="0" smtClean="0"/>
              <a:t>Each providing different car parts</a:t>
            </a:r>
          </a:p>
          <a:p>
            <a:pPr lvl="3"/>
            <a:r>
              <a:rPr lang="en-US" sz="1900" dirty="0" smtClean="0"/>
              <a:t>Each car part has a unique properties: serial number, quantity, status</a:t>
            </a:r>
            <a:endParaRPr lang="en-US" sz="1900" dirty="0"/>
          </a:p>
          <a:p>
            <a:r>
              <a:rPr lang="en-US" dirty="0" smtClean="0"/>
              <a:t>Client needs: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</a:t>
            </a:r>
            <a:r>
              <a:rPr lang="en-US" dirty="0" smtClean="0"/>
              <a:t>car part (tire, break, trim) with specific supplier</a:t>
            </a:r>
          </a:p>
          <a:p>
            <a:pPr lvl="1"/>
            <a:r>
              <a:rPr lang="en-US" dirty="0" smtClean="0"/>
              <a:t>Add/update supplier info </a:t>
            </a:r>
            <a:r>
              <a:rPr lang="en-US" dirty="0"/>
              <a:t>(name, email, </a:t>
            </a:r>
            <a:r>
              <a:rPr lang="en-US" dirty="0" smtClean="0"/>
              <a:t>phone)</a:t>
            </a:r>
          </a:p>
          <a:p>
            <a:pPr lvl="1"/>
            <a:r>
              <a:rPr lang="en-US" dirty="0" smtClean="0"/>
              <a:t>Update car part by unique properties (quantity </a:t>
            </a:r>
            <a:r>
              <a:rPr lang="en-US" dirty="0"/>
              <a:t>in stock, price per item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 new item to individual parts inventory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Delete </a:t>
            </a:r>
            <a:r>
              <a:rPr lang="en-US" dirty="0">
                <a:solidFill>
                  <a:srgbClr val="FF0000"/>
                </a:solidFill>
              </a:rPr>
              <a:t>individual items from inventory </a:t>
            </a:r>
            <a:r>
              <a:rPr lang="en-US" dirty="0" smtClean="0">
                <a:solidFill>
                  <a:srgbClr val="FF0000"/>
                </a:solidFill>
              </a:rPr>
              <a:t>while updating status as “used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 smtClean="0">
                <a:solidFill>
                  <a:srgbClr val="FF0000"/>
                </a:solidFill>
              </a:rPr>
              <a:t>without removing from database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Items can only be deleted </a:t>
            </a:r>
            <a:r>
              <a:rPr lang="en-US" dirty="0">
                <a:solidFill>
                  <a:srgbClr val="FF0000"/>
                </a:solidFill>
              </a:rPr>
              <a:t>if they are lost or </a:t>
            </a:r>
            <a:r>
              <a:rPr lang="en-US" dirty="0" smtClean="0">
                <a:solidFill>
                  <a:srgbClr val="FF0000"/>
                </a:solidFill>
              </a:rPr>
              <a:t>defective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low inventory (any item with less than 50 remaining in </a:t>
            </a:r>
            <a:r>
              <a:rPr lang="en-US" dirty="0" smtClean="0"/>
              <a:t>stock)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>
                <a:solidFill>
                  <a:srgbClr val="FF0000"/>
                </a:solidFill>
              </a:rPr>
              <a:t>new orders with </a:t>
            </a:r>
            <a:r>
              <a:rPr lang="en-US" dirty="0" smtClean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rgbClr val="FF0000"/>
                </a:solidFill>
              </a:rPr>
              <a:t>date and completion date </a:t>
            </a:r>
            <a:r>
              <a:rPr lang="en-US" dirty="0" smtClean="0">
                <a:solidFill>
                  <a:srgbClr val="FF0000"/>
                </a:solidFill>
              </a:rPr>
              <a:t>while automatically decreasing </a:t>
            </a:r>
            <a:r>
              <a:rPr lang="en-US" dirty="0">
                <a:solidFill>
                  <a:srgbClr val="FF0000"/>
                </a:solidFill>
              </a:rPr>
              <a:t>inventory by </a:t>
            </a:r>
            <a:r>
              <a:rPr lang="en-US" dirty="0" smtClean="0">
                <a:solidFill>
                  <a:srgbClr val="FF0000"/>
                </a:solidFill>
              </a:rPr>
              <a:t>order start </a:t>
            </a:r>
            <a:r>
              <a:rPr lang="en-US" dirty="0">
                <a:solidFill>
                  <a:srgbClr val="FF0000"/>
                </a:solidFill>
              </a:rPr>
              <a:t>date </a:t>
            </a:r>
            <a:r>
              <a:rPr lang="en-US" dirty="0" smtClean="0">
                <a:solidFill>
                  <a:srgbClr val="FF0000"/>
                </a:solidFill>
              </a:rPr>
              <a:t>and while marking parts </a:t>
            </a:r>
            <a:r>
              <a:rPr lang="en-US" dirty="0">
                <a:solidFill>
                  <a:srgbClr val="FF0000"/>
                </a:solidFill>
              </a:rPr>
              <a:t>as “used” in </a:t>
            </a:r>
            <a:r>
              <a:rPr lang="en-US" dirty="0" smtClean="0">
                <a:solidFill>
                  <a:srgbClr val="FF0000"/>
                </a:solidFill>
              </a:rPr>
              <a:t>full inventory</a:t>
            </a:r>
          </a:p>
          <a:p>
            <a:pPr lvl="1"/>
            <a:r>
              <a:rPr lang="en-US" dirty="0" smtClean="0"/>
              <a:t>Delete </a:t>
            </a:r>
            <a:r>
              <a:rPr lang="en-US" dirty="0"/>
              <a:t>orders (should mark any previously associated parts as </a:t>
            </a:r>
            <a:r>
              <a:rPr lang="en-US" dirty="0" smtClean="0"/>
              <a:t>unused)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quantity in stock of any </a:t>
            </a:r>
            <a:r>
              <a:rPr lang="en-US" dirty="0" smtClean="0"/>
              <a:t>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did you go about building 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82" t="35461" r="5585" b="19621"/>
          <a:stretch/>
        </p:blipFill>
        <p:spPr>
          <a:xfrm>
            <a:off x="1253066" y="2836336"/>
            <a:ext cx="10542381" cy="30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Biggest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Troubleshooting to find errors</a:t>
            </a:r>
          </a:p>
          <a:p>
            <a:pPr lvl="1"/>
            <a:r>
              <a:rPr lang="en-US" dirty="0" smtClean="0"/>
              <a:t>Changing variable names mid-project</a:t>
            </a:r>
          </a:p>
          <a:p>
            <a:pPr lvl="1"/>
            <a:r>
              <a:rPr lang="en-US" dirty="0" smtClean="0"/>
              <a:t>Annotations </a:t>
            </a:r>
          </a:p>
          <a:p>
            <a:pPr lvl="1"/>
            <a:r>
              <a:rPr lang="en-US" dirty="0" smtClean="0"/>
              <a:t>Poor Time Management</a:t>
            </a:r>
          </a:p>
          <a:p>
            <a:pPr lvl="1"/>
            <a:r>
              <a:rPr lang="en-US" dirty="0" smtClean="0"/>
              <a:t>Resisting urge to treat project as puzzle</a:t>
            </a:r>
          </a:p>
          <a:p>
            <a:pPr lvl="1"/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did you overcome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Google and YouTube</a:t>
            </a:r>
          </a:p>
          <a:p>
            <a:pPr lvl="1"/>
            <a:r>
              <a:rPr lang="en-US" dirty="0" smtClean="0"/>
              <a:t>Error logs and Debugging</a:t>
            </a:r>
          </a:p>
          <a:p>
            <a:pPr lvl="1"/>
            <a:r>
              <a:rPr lang="en-US" dirty="0" smtClean="0"/>
              <a:t>Feedback from teacher, TAs, and tutors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0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was pivotal to the functioning of your application?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instructions during building phase</a:t>
            </a:r>
          </a:p>
          <a:p>
            <a:r>
              <a:rPr lang="en-US" dirty="0" smtClean="0"/>
              <a:t>Understanding errors</a:t>
            </a:r>
          </a:p>
          <a:p>
            <a:r>
              <a:rPr lang="en-US" dirty="0" smtClean="0"/>
              <a:t>Keeping it simple per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7066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Did it flow logically</a:t>
            </a:r>
            <a:r>
              <a:rPr lang="en-US" dirty="0" smtClean="0"/>
              <a:t>? </a:t>
            </a:r>
            <a:br>
              <a:rPr lang="en-US" dirty="0" smtClean="0"/>
            </a:br>
            <a:r>
              <a:rPr lang="en-US" dirty="0" smtClean="0"/>
              <a:t>Why did you choose this Structure?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8364" y="1886856"/>
            <a:ext cx="2133600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 Supplier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91710" y="2936421"/>
            <a:ext cx="2345268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 Part Type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28630" y="4090696"/>
            <a:ext cx="2345268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 Individual Item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770965" y="5711032"/>
            <a:ext cx="2345268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 New Order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537" y="3522314"/>
            <a:ext cx="79255" cy="603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44" y="5107476"/>
            <a:ext cx="79255" cy="6035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009" y="2421168"/>
            <a:ext cx="7925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 of the </a:t>
            </a:r>
            <a:r>
              <a:rPr lang="en-US" dirty="0" smtClean="0"/>
              <a:t>App…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Were client requirements met?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561667" cy="3581400"/>
          </a:xfrm>
        </p:spPr>
        <p:txBody>
          <a:bodyPr/>
          <a:lstStyle/>
          <a:p>
            <a:r>
              <a:rPr lang="en-US" dirty="0"/>
              <a:t>Meets all client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Employs </a:t>
            </a:r>
            <a:r>
              <a:rPr lang="en-US" dirty="0"/>
              <a:t>TDD in every phase of architecting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Provides </a:t>
            </a:r>
            <a:r>
              <a:rPr lang="en-US" dirty="0"/>
              <a:t>highly usable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Normalizes </a:t>
            </a:r>
            <a:r>
              <a:rPr lang="en-US" dirty="0"/>
              <a:t>all database tables to 3rd normal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Employs </a:t>
            </a:r>
            <a:r>
              <a:rPr lang="en-US" dirty="0"/>
              <a:t>at least 1 </a:t>
            </a:r>
            <a:r>
              <a:rPr lang="en-US" dirty="0" smtClean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7738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972</TotalTime>
  <Words>395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Custom Cars</vt:lpstr>
      <vt:lpstr>Overview</vt:lpstr>
      <vt:lpstr>What is the app? </vt:lpstr>
      <vt:lpstr>How did you go about building it?</vt:lpstr>
      <vt:lpstr>Biggest Challenges</vt:lpstr>
      <vt:lpstr>What was pivotal to the functioning of your application? </vt:lpstr>
      <vt:lpstr>Did it flow logically?  Why did you choose this Structure?</vt:lpstr>
      <vt:lpstr>Demonstration of the App… </vt:lpstr>
      <vt:lpstr>Were client requirements met? </vt:lpstr>
      <vt:lpstr>What improvements would you make next?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Cars</dc:title>
  <dc:creator>Sarai De Leon</dc:creator>
  <cp:lastModifiedBy>Sarai De Leon</cp:lastModifiedBy>
  <cp:revision>20</cp:revision>
  <dcterms:created xsi:type="dcterms:W3CDTF">2019-08-06T13:07:40Z</dcterms:created>
  <dcterms:modified xsi:type="dcterms:W3CDTF">2019-08-07T05:20:36Z</dcterms:modified>
</cp:coreProperties>
</file>