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4"/>
    <p:sldMasterId id="2147484085" r:id="rId5"/>
    <p:sldMasterId id="2147483768" r:id="rId6"/>
    <p:sldMasterId id="2147484051" r:id="rId7"/>
    <p:sldMasterId id="2147483783" r:id="rId8"/>
    <p:sldMasterId id="2147484020" r:id="rId9"/>
    <p:sldMasterId id="2147484094" r:id="rId10"/>
    <p:sldMasterId id="2147484117" r:id="rId11"/>
  </p:sldMasterIdLst>
  <p:notesMasterIdLst>
    <p:notesMasterId r:id="rId31"/>
  </p:notesMasterIdLst>
  <p:handoutMasterIdLst>
    <p:handoutMasterId r:id="rId32"/>
  </p:handoutMasterIdLst>
  <p:sldIdLst>
    <p:sldId id="11583" r:id="rId12"/>
    <p:sldId id="11582" r:id="rId13"/>
    <p:sldId id="11570" r:id="rId14"/>
    <p:sldId id="11576" r:id="rId15"/>
    <p:sldId id="11584" r:id="rId16"/>
    <p:sldId id="11577" r:id="rId17"/>
    <p:sldId id="11565" r:id="rId18"/>
    <p:sldId id="11575" r:id="rId19"/>
    <p:sldId id="11578" r:id="rId20"/>
    <p:sldId id="11580" r:id="rId21"/>
    <p:sldId id="11581" r:id="rId22"/>
    <p:sldId id="11586" r:id="rId23"/>
    <p:sldId id="11587" r:id="rId24"/>
    <p:sldId id="11589" r:id="rId25"/>
    <p:sldId id="11590" r:id="rId26"/>
    <p:sldId id="11591" r:id="rId27"/>
    <p:sldId id="11592" r:id="rId28"/>
    <p:sldId id="11593" r:id="rId29"/>
    <p:sldId id="11585" r:id="rId3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65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dia Livingston" initials="LL" lastIdx="8" clrIdx="0">
    <p:extLst>
      <p:ext uri="{19B8F6BF-5375-455C-9EA6-DF929625EA0E}">
        <p15:presenceInfo xmlns:p15="http://schemas.microsoft.com/office/powerpoint/2012/main" userId="S::lydia.livingston@valtech.com::60a2c64d-6cde-4f16-8809-001f86e1cccc" providerId="AD"/>
      </p:ext>
    </p:extLst>
  </p:cmAuthor>
  <p:cmAuthor id="2" name="Fergus Roche" initials="FR" lastIdx="5" clrIdx="1">
    <p:extLst>
      <p:ext uri="{19B8F6BF-5375-455C-9EA6-DF929625EA0E}">
        <p15:presenceInfo xmlns:p15="http://schemas.microsoft.com/office/powerpoint/2012/main" userId="S::fergus.roche@valtech.com::26621db0-2591-4e68-9e70-fd2f35cf8cd4" providerId="AD"/>
      </p:ext>
    </p:extLst>
  </p:cmAuthor>
  <p:cmAuthor id="3" name="Rifaht Sarwar" initials="RS" lastIdx="6" clrIdx="2">
    <p:extLst>
      <p:ext uri="{19B8F6BF-5375-455C-9EA6-DF929625EA0E}">
        <p15:presenceInfo xmlns:p15="http://schemas.microsoft.com/office/powerpoint/2012/main" userId="S::rifaht.sarwar@valtech.com::07c64f49-75e4-464a-b0fc-cac5ae40411b" providerId="AD"/>
      </p:ext>
    </p:extLst>
  </p:cmAuthor>
  <p:cmAuthor id="4" name="Daria Lapushanska" initials="DL" lastIdx="1" clrIdx="3">
    <p:extLst>
      <p:ext uri="{19B8F6BF-5375-455C-9EA6-DF929625EA0E}">
        <p15:presenceInfo xmlns:p15="http://schemas.microsoft.com/office/powerpoint/2012/main" userId="S::daria.lapushanska@valtech.com::299f5439-d35f-4063-958e-e8bd05aebd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A"/>
    <a:srgbClr val="EB4205"/>
    <a:srgbClr val="28282B"/>
    <a:srgbClr val="343434"/>
    <a:srgbClr val="1ABDFA"/>
    <a:srgbClr val="E20F00"/>
    <a:srgbClr val="CC0606"/>
    <a:srgbClr val="FA000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6DC7D-7C65-4C09-A589-C7664513788F}" v="98" dt="2022-10-22T17:45:40.008"/>
    <p1510:client id="{1F79BD1C-FB0A-6B04-FA6F-9F1F64416C78}" v="1410" dt="2022-06-11T22:07:59.645"/>
    <p1510:client id="{2B557988-7556-AECC-3212-0AED9DF1DAD1}" v="89" dt="2022-10-23T10:37:46.057"/>
    <p1510:client id="{332DD33D-FD31-FC7C-A339-A1815A33C401}" v="131" dt="2022-06-12T08:54:23.609"/>
    <p1510:client id="{445C8630-54E2-279F-72C7-B265EA619F56}" v="123" dt="2022-06-11T18:53:45.184"/>
    <p1510:client id="{6661D218-3076-4E56-B88F-8A30856200A0}" v="1196" dt="2022-06-11T19:07:52.905"/>
    <p1510:client id="{66CE860C-CB9C-4171-A04E-09E7322ED19D}" v="1415" dt="2022-06-11T18:39:27.452"/>
    <p1510:client id="{6BC12947-8F55-7912-2F67-3BB71D159AFA}" v="114" dt="2022-10-22T19:44:24.020"/>
    <p1510:client id="{7B268DCE-B3D9-3DED-7B20-6C443153DA01}" v="1623" dt="2022-06-11T22:05:57.933"/>
    <p1510:client id="{7F4C400C-1C66-55EA-D635-50049F336940}" v="1179" dt="2022-10-22T17:39:38.080"/>
    <p1510:client id="{8A5E7AC3-032D-48E3-BD4B-39EF58A1231F}" v="2" dt="2022-06-11T19:08:50.604"/>
    <p1510:client id="{8BB2DD26-9890-4829-A139-82BB00A81FB0}" v="555" dt="2022-10-23T09:44:34.008"/>
    <p1510:client id="{8FEAA34A-1741-8E04-A4A3-D63F3B7938DA}" v="1341" dt="2022-10-23T10:40:55.914"/>
    <p1510:client id="{984503AC-BB3A-4730-8384-1B2506FBF1FF}" v="2824" dt="2022-06-11T19:42:46.321"/>
    <p1510:client id="{AD70DC29-0815-DED6-3699-17C30B45BD2E}" v="272" dt="2022-10-23T10:27:58.647"/>
    <p1510:client id="{C70D08A1-7842-4648-BD87-1BFD8C0A51BB}" vWet="2" dt="2022-06-12T08:54:55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92" d="100"/>
          <a:sy n="92" d="100"/>
        </p:scale>
        <p:origin x="656" y="808"/>
      </p:cViewPr>
      <p:guideLst>
        <p:guide pos="565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3DB85A-7DA3-6244-A0E1-D5FD9B1FC8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61F32-5D3B-4945-A29C-6468DDF9A1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72FF-6494-4449-B191-FB7F21CAE870}" type="datetimeFigureOut">
              <a:rPr lang="en-NL" smtClean="0"/>
              <a:t>10/23/22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AB336-9888-0143-99A8-80335631CE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34D61-B6D3-9145-89FA-F60EA5180F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0BB9A-47FC-AD43-BC53-BF2AB57B7E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6393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F5217-9854-644F-99C8-2C5B7155282B}" type="datetimeFigureOut">
              <a:rPr lang="en-NL" smtClean="0"/>
              <a:t>10/23/22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A5E5-BFB6-F345-A775-35A76767FB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217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AA5E5-BFB6-F345-A775-35A76767FB20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5731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0AA5E5-BFB6-F345-A775-35A76767FB20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628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0AA5E5-BFB6-F345-A775-35A76767FB20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836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0AA5E5-BFB6-F345-A775-35A76767FB20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93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0AA5E5-BFB6-F345-A775-35A76767FB20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577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0AA5E5-BFB6-F345-A775-35A76767FB20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660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0AA5E5-BFB6-F345-A775-35A76767FB20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734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0AA5E5-BFB6-F345-A775-35A76767FB20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42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0AA5E5-BFB6-F345-A775-35A76767FB20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644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0AA5E5-BFB6-F345-A775-35A76767FB20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58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AA5E5-BFB6-F345-A775-35A76767FB20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703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">
              <a:spcBef>
                <a:spcPts val="1000"/>
              </a:spcBef>
              <a:spcAft>
                <a:spcPts val="1000"/>
              </a:spcAft>
            </a:pPr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AA5E5-BFB6-F345-A775-35A76767FB20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773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AA5E5-BFB6-F345-A775-35A76767FB20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146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AA5E5-BFB6-F345-A775-35A76767FB20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187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0AA5E5-BFB6-F345-A775-35A76767FB20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99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AA5E5-BFB6-F345-A775-35A76767FB20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44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AA5E5-BFB6-F345-A775-35A76767FB20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952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0AA5E5-BFB6-F345-A775-35A76767FB20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24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esentation Title Placeholder - Dark Cover">
            <a:extLst>
              <a:ext uri="{FF2B5EF4-FFF2-40B4-BE49-F238E27FC236}">
                <a16:creationId xmlns:a16="http://schemas.microsoft.com/office/drawing/2014/main" id="{0E0C4AE8-0ADF-344C-A602-06A158D8D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56065" y="2978388"/>
            <a:ext cx="7375146" cy="1874823"/>
          </a:xfrm>
          <a:prstGeom prst="rect">
            <a:avLst/>
          </a:prstGeom>
        </p:spPr>
        <p:txBody>
          <a:bodyPr lIns="90000" bIns="46800" anchor="b" anchorCtr="0">
            <a:noAutofit/>
          </a:bodyPr>
          <a:lstStyle>
            <a:lvl1pPr algn="l">
              <a:lnSpc>
                <a:spcPct val="85000"/>
              </a:lnSpc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Presentation Title Goes Here</a:t>
            </a:r>
            <a:endParaRPr lang="en-NL"/>
          </a:p>
        </p:txBody>
      </p:sp>
      <p:sp>
        <p:nvSpPr>
          <p:cNvPr id="27" name="Presenter Name Placeholder - Dark Cover">
            <a:extLst>
              <a:ext uri="{FF2B5EF4-FFF2-40B4-BE49-F238E27FC236}">
                <a16:creationId xmlns:a16="http://schemas.microsoft.com/office/drawing/2014/main" id="{84E09D75-C73B-2F40-B25E-B2EF61921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57661" y="5200772"/>
            <a:ext cx="7362086" cy="331233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</a:t>
            </a:r>
            <a:endParaRPr lang="en-NL"/>
          </a:p>
        </p:txBody>
      </p:sp>
      <p:pic>
        <p:nvPicPr>
          <p:cNvPr id="28" name="Valtech Logo - Dark Cover">
            <a:extLst>
              <a:ext uri="{FF2B5EF4-FFF2-40B4-BE49-F238E27FC236}">
                <a16:creationId xmlns:a16="http://schemas.microsoft.com/office/drawing/2014/main" id="{B115E4A7-7E38-9A48-A490-D7570115F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838" y="1363924"/>
            <a:ext cx="1178927" cy="240021"/>
          </a:xfrm>
          <a:prstGeom prst="rect">
            <a:avLst/>
          </a:prstGeom>
        </p:spPr>
      </p:pic>
      <p:sp>
        <p:nvSpPr>
          <p:cNvPr id="29" name="Presenter Title Placeholder - Dark Cover">
            <a:extLst>
              <a:ext uri="{FF2B5EF4-FFF2-40B4-BE49-F238E27FC236}">
                <a16:creationId xmlns:a16="http://schemas.microsoft.com/office/drawing/2014/main" id="{9C749DB5-E69B-FE42-8618-FEAF5E3A26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371" y="5496381"/>
            <a:ext cx="7375525" cy="36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  <p:sp>
        <p:nvSpPr>
          <p:cNvPr id="30" name="Slide Number Placeholder - Dark Cover">
            <a:extLst>
              <a:ext uri="{FF2B5EF4-FFF2-40B4-BE49-F238E27FC236}">
                <a16:creationId xmlns:a16="http://schemas.microsoft.com/office/drawing/2014/main" id="{1BE55F08-0878-9F46-9FC2-36AF44372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51F392-0E0E-D345-8D4B-CF447BB7690E}"/>
              </a:ext>
            </a:extLst>
          </p:cNvPr>
          <p:cNvSpPr/>
          <p:nvPr userDrawn="1"/>
        </p:nvSpPr>
        <p:spPr>
          <a:xfrm>
            <a:off x="1524000" y="1935163"/>
            <a:ext cx="9144000" cy="2990088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57F921A7-4316-754A-9778-0A38BB286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umn &amp; Pa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1488" y="256194"/>
            <a:ext cx="211075" cy="231267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l" defTabSz="273050">
              <a:lnSpc>
                <a:spcPct val="80000"/>
              </a:lnSpc>
              <a:defRPr sz="1000" b="1" spc="-5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7" name="Lorem ipsum dolor sit amet, consectetur adipiscing elit. Vivamus blandit odio urna, non viverra leo vehicula rhoncus. Duis vel urna id…"/>
          <p:cNvSpPr txBox="1">
            <a:spLocks noGrp="1"/>
          </p:cNvSpPr>
          <p:nvPr>
            <p:ph type="body" sz="half" idx="21"/>
          </p:nvPr>
        </p:nvSpPr>
        <p:spPr>
          <a:xfrm>
            <a:off x="6067425" y="1252538"/>
            <a:ext cx="5314950" cy="11160684"/>
          </a:xfrm>
          <a:prstGeom prst="rect">
            <a:avLst/>
          </a:prstGeom>
        </p:spPr>
        <p:txBody>
          <a:bodyPr lIns="76200" tIns="76200" rIns="76200" bIns="76200" anchor="t">
            <a:spAutoFit/>
          </a:bodyPr>
          <a:lstStyle>
            <a:lvl1pPr marL="0" indent="0" defTabSz="228600">
              <a:lnSpc>
                <a:spcPct val="130000"/>
              </a:lnSpc>
              <a:spcBef>
                <a:spcPts val="0"/>
              </a:spcBef>
              <a:buSzTx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</a:tabLst>
              <a:defRPr sz="3600">
                <a:solidFill>
                  <a:srgbClr val="323232"/>
                </a:solidFill>
                <a:latin typeface="Helvetica Light"/>
                <a:sym typeface="Helvetica Light"/>
              </a:defRPr>
            </a:lvl1pPr>
          </a:lstStyle>
          <a:p>
            <a:pPr marL="0" indent="0" defTabSz="457200">
              <a:lnSpc>
                <a:spcPct val="130000"/>
              </a:lnSpc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3600">
                <a:solidFill>
                  <a:srgbClr val="32323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Lorem ipsum dolor sit amet, consectetur adipiscing elit. Vivamus blandit odio urna, non viverra leo vehicula rhoncus. Duis vel urna id</a:t>
            </a:r>
          </a:p>
          <a:p>
            <a:pPr marL="0" indent="0" defTabSz="457200">
              <a:lnSpc>
                <a:spcPct val="130000"/>
              </a:lnSpc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3600">
                <a:solidFill>
                  <a:srgbClr val="32323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  <a:p>
            <a:pPr marL="0" indent="0" defTabSz="457200">
              <a:lnSpc>
                <a:spcPct val="130000"/>
              </a:lnSpc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3600">
                <a:solidFill>
                  <a:srgbClr val="32323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Curabitur hendrerit tellus dolor, eget hendrerit magna consectetur vel. Etiam nec hendrerit ligula. Vestibulum id quam orci. Aenean sagittis magna nec pulvinar tincidunt. </a:t>
            </a:r>
          </a:p>
        </p:txBody>
      </p:sp>
      <p:sp>
        <p:nvSpPr>
          <p:cNvPr id="128" name="Lorem…"/>
          <p:cNvSpPr txBox="1">
            <a:spLocks noGrp="1"/>
          </p:cNvSpPr>
          <p:nvPr>
            <p:ph type="body" sz="quarter" idx="22"/>
          </p:nvPr>
        </p:nvSpPr>
        <p:spPr>
          <a:xfrm>
            <a:off x="577409" y="728663"/>
            <a:ext cx="4821384" cy="3236784"/>
          </a:xfrm>
          <a:prstGeom prst="rect">
            <a:avLst/>
          </a:prstGeom>
        </p:spPr>
        <p:txBody>
          <a:bodyPr wrap="none" lIns="76200" tIns="76200" rIns="76200" bIns="76200" anchor="t">
            <a:spAutoFit/>
          </a:bodyPr>
          <a:lstStyle>
            <a:lvl1pPr marL="0" indent="0" defTabSz="273050">
              <a:lnSpc>
                <a:spcPct val="80000"/>
              </a:lnSpc>
              <a:spcBef>
                <a:spcPts val="0"/>
              </a:spcBef>
              <a:buSzTx/>
              <a:buNone/>
              <a:defRPr sz="12000" b="1" spc="-600"/>
            </a:lvl1pPr>
          </a:lstStyle>
          <a:p>
            <a:pPr marL="0" indent="0" defTabSz="546100">
              <a:lnSpc>
                <a:spcPct val="80000"/>
              </a:lnSpc>
              <a:spcBef>
                <a:spcPts val="0"/>
              </a:spcBef>
              <a:buSzTx/>
              <a:buNone/>
              <a:defRPr sz="12000" b="1" spc="-600"/>
            </a:pPr>
            <a:r>
              <a:t>Lorem </a:t>
            </a:r>
          </a:p>
          <a:p>
            <a:pPr marL="0" indent="0" defTabSz="546100">
              <a:lnSpc>
                <a:spcPct val="80000"/>
              </a:lnSpc>
              <a:spcBef>
                <a:spcPts val="0"/>
              </a:spcBef>
              <a:buSzTx/>
              <a:buNone/>
              <a:defRPr sz="12000" b="1" spc="-600"/>
            </a:pPr>
            <a:r>
              <a:t>Ipsum</a:t>
            </a:r>
          </a:p>
        </p:txBody>
      </p:sp>
      <p:sp>
        <p:nvSpPr>
          <p:cNvPr id="129" name="Lorem Ipsum…"/>
          <p:cNvSpPr txBox="1">
            <a:spLocks noGrp="1"/>
          </p:cNvSpPr>
          <p:nvPr>
            <p:ph type="body" sz="quarter" idx="23"/>
          </p:nvPr>
        </p:nvSpPr>
        <p:spPr>
          <a:xfrm>
            <a:off x="614198" y="2690813"/>
            <a:ext cx="3055702" cy="1336135"/>
          </a:xfrm>
          <a:prstGeom prst="rect">
            <a:avLst/>
          </a:prstGeom>
        </p:spPr>
        <p:txBody>
          <a:bodyPr lIns="76200" tIns="76200" rIns="76200" bIns="76200" anchor="t">
            <a:spAutoFit/>
          </a:bodyPr>
          <a:lstStyle>
            <a:lvl1pPr marL="0" indent="0" defTabSz="228600">
              <a:lnSpc>
                <a:spcPct val="130000"/>
              </a:lnSpc>
              <a:spcBef>
                <a:spcPts val="0"/>
              </a:spcBef>
              <a:buSzTx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</a:tabLst>
              <a:defRPr sz="1800" b="1">
                <a:solidFill>
                  <a:srgbClr val="323232"/>
                </a:solidFill>
                <a:latin typeface="Helvetica Light"/>
                <a:sym typeface="Helvetica Light"/>
              </a:defRPr>
            </a:lvl1pPr>
          </a:lstStyle>
          <a:p>
            <a:pPr marL="0" indent="0" defTabSz="457200">
              <a:lnSpc>
                <a:spcPct val="130000"/>
              </a:lnSpc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800" b="1">
                <a:solidFill>
                  <a:srgbClr val="32323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Lorem Ipsum</a:t>
            </a:r>
          </a:p>
          <a:p>
            <a:pPr marL="0" indent="0" defTabSz="457200">
              <a:lnSpc>
                <a:spcPct val="130000"/>
              </a:lnSpc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800">
                <a:solidFill>
                  <a:srgbClr val="32323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Lorem ipsum dolor sit amet, consectetur </a:t>
            </a:r>
          </a:p>
        </p:txBody>
      </p:sp>
      <p:pic>
        <p:nvPicPr>
          <p:cNvPr id="8" name="V Logo - Light Impactful">
            <a:extLst>
              <a:ext uri="{FF2B5EF4-FFF2-40B4-BE49-F238E27FC236}">
                <a16:creationId xmlns:a16="http://schemas.microsoft.com/office/drawing/2014/main" id="{79CC09EB-C839-9E45-83B3-6FAA0A9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9387" y="5821652"/>
            <a:ext cx="793899" cy="7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6569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esentation Title Placeholder - Dark Cover">
            <a:extLst>
              <a:ext uri="{FF2B5EF4-FFF2-40B4-BE49-F238E27FC236}">
                <a16:creationId xmlns:a16="http://schemas.microsoft.com/office/drawing/2014/main" id="{0E0C4AE8-0ADF-344C-A602-06A158D8D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56065" y="2978388"/>
            <a:ext cx="7375146" cy="1874823"/>
          </a:xfrm>
          <a:prstGeom prst="rect">
            <a:avLst/>
          </a:prstGeom>
        </p:spPr>
        <p:txBody>
          <a:bodyPr lIns="90000" bIns="46800" anchor="b" anchorCtr="0">
            <a:noAutofit/>
          </a:bodyPr>
          <a:lstStyle>
            <a:lvl1pPr algn="l">
              <a:lnSpc>
                <a:spcPct val="85000"/>
              </a:lnSpc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Presentation Title Goes Here</a:t>
            </a:r>
            <a:endParaRPr lang="en-NL"/>
          </a:p>
        </p:txBody>
      </p:sp>
      <p:sp>
        <p:nvSpPr>
          <p:cNvPr id="27" name="Presenter Name Placeholder - Dark Cover">
            <a:extLst>
              <a:ext uri="{FF2B5EF4-FFF2-40B4-BE49-F238E27FC236}">
                <a16:creationId xmlns:a16="http://schemas.microsoft.com/office/drawing/2014/main" id="{84E09D75-C73B-2F40-B25E-B2EF61921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57661" y="5200772"/>
            <a:ext cx="7362086" cy="331233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</a:t>
            </a:r>
            <a:endParaRPr lang="en-NL"/>
          </a:p>
        </p:txBody>
      </p:sp>
      <p:pic>
        <p:nvPicPr>
          <p:cNvPr id="28" name="Valtech Logo - Dark Cover">
            <a:extLst>
              <a:ext uri="{FF2B5EF4-FFF2-40B4-BE49-F238E27FC236}">
                <a16:creationId xmlns:a16="http://schemas.microsoft.com/office/drawing/2014/main" id="{B115E4A7-7E38-9A48-A490-D7570115F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838" y="1363924"/>
            <a:ext cx="1178927" cy="240021"/>
          </a:xfrm>
          <a:prstGeom prst="rect">
            <a:avLst/>
          </a:prstGeom>
        </p:spPr>
      </p:pic>
      <p:sp>
        <p:nvSpPr>
          <p:cNvPr id="29" name="Presenter Title Placeholder - Dark Cover">
            <a:extLst>
              <a:ext uri="{FF2B5EF4-FFF2-40B4-BE49-F238E27FC236}">
                <a16:creationId xmlns:a16="http://schemas.microsoft.com/office/drawing/2014/main" id="{9C749DB5-E69B-FE42-8618-FEAF5E3A26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371" y="5496381"/>
            <a:ext cx="7375525" cy="36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  <p:sp>
        <p:nvSpPr>
          <p:cNvPr id="30" name="Slide Number Placeholder - Dark Cover">
            <a:extLst>
              <a:ext uri="{FF2B5EF4-FFF2-40B4-BE49-F238E27FC236}">
                <a16:creationId xmlns:a16="http://schemas.microsoft.com/office/drawing/2014/main" id="{1BE55F08-0878-9F46-9FC2-36AF44372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51F392-0E0E-D345-8D4B-CF447BB7690E}"/>
              </a:ext>
            </a:extLst>
          </p:cNvPr>
          <p:cNvSpPr/>
          <p:nvPr userDrawn="1"/>
        </p:nvSpPr>
        <p:spPr>
          <a:xfrm>
            <a:off x="1524000" y="1935163"/>
            <a:ext cx="9144000" cy="2990088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57F921A7-4316-754A-9778-0A38BB286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sh Graphic - Dark Agenda">
            <a:extLst>
              <a:ext uri="{FF2B5EF4-FFF2-40B4-BE49-F238E27FC236}">
                <a16:creationId xmlns:a16="http://schemas.microsoft.com/office/drawing/2014/main" id="{CB156D84-CF7A-5C46-9EAF-0F50E10260A9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Picture Placeholder - Dark Agenda">
            <a:extLst>
              <a:ext uri="{FF2B5EF4-FFF2-40B4-BE49-F238E27FC236}">
                <a16:creationId xmlns:a16="http://schemas.microsoft.com/office/drawing/2014/main" id="{228CABEA-94FE-AB4B-BC10-E8E9DEC1B09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924798" y="0"/>
            <a:ext cx="4267202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28" name="Heading Placeholder - Dark Agenda">
            <a:extLst>
              <a:ext uri="{FF2B5EF4-FFF2-40B4-BE49-F238E27FC236}">
                <a16:creationId xmlns:a16="http://schemas.microsoft.com/office/drawing/2014/main" id="{01422AD2-E019-4740-83A2-060DAA663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073049"/>
            <a:ext cx="6400801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Agenda</a:t>
            </a:r>
            <a:endParaRPr lang="en-NL"/>
          </a:p>
        </p:txBody>
      </p:sp>
      <p:sp>
        <p:nvSpPr>
          <p:cNvPr id="10" name="Body Copy Placeholder - Dark Agenda">
            <a:extLst>
              <a:ext uri="{FF2B5EF4-FFF2-40B4-BE49-F238E27FC236}">
                <a16:creationId xmlns:a16="http://schemas.microsoft.com/office/drawing/2014/main" id="{94F0D8C3-A09D-7C44-9452-0F36C98649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820" y="2059615"/>
            <a:ext cx="6397580" cy="3645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27063" algn="l"/>
              </a:tabLst>
              <a:defRPr sz="1800"/>
            </a:lvl1pPr>
          </a:lstStyle>
          <a:p>
            <a:pPr lvl="0"/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</a:p>
        </p:txBody>
      </p:sp>
      <p:sp>
        <p:nvSpPr>
          <p:cNvPr id="8" name="Slide Number Placeholder - Dark Agenda">
            <a:extLst>
              <a:ext uri="{FF2B5EF4-FFF2-40B4-BE49-F238E27FC236}">
                <a16:creationId xmlns:a16="http://schemas.microsoft.com/office/drawing/2014/main" id="{55DAA81A-0A55-C74D-901B-A9CFED9B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Footer Placeholder - Dark Master">
            <a:extLst>
              <a:ext uri="{FF2B5EF4-FFF2-40B4-BE49-F238E27FC236}">
                <a16:creationId xmlns:a16="http://schemas.microsoft.com/office/drawing/2014/main" id="{6404CF1D-0F96-EB4A-8795-08418F916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4828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Section Divider ">
    <p:bg>
      <p:bgPr>
        <a:gradFill>
          <a:gsLst>
            <a:gs pos="14000">
              <a:schemeClr val="bg1"/>
            </a:gs>
            <a:gs pos="70000">
              <a:schemeClr val="bg1">
                <a:alpha val="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Dark Section Divider">
            <a:extLst>
              <a:ext uri="{FF2B5EF4-FFF2-40B4-BE49-F238E27FC236}">
                <a16:creationId xmlns:a16="http://schemas.microsoft.com/office/drawing/2014/main" id="{4417B31C-4F2B-1241-AD56-8278C1133A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24000" y="0"/>
            <a:ext cx="10668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7937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6" name="Gradient - Dark Section Divider">
            <a:extLst>
              <a:ext uri="{FF2B5EF4-FFF2-40B4-BE49-F238E27FC236}">
                <a16:creationId xmlns:a16="http://schemas.microsoft.com/office/drawing/2014/main" id="{9644E215-2ACC-154F-BF36-C9AB648EA1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1" y="0"/>
            <a:ext cx="6717323" cy="6858000"/>
          </a:xfrm>
          <a:prstGeom prst="rect">
            <a:avLst/>
          </a:prstGeom>
          <a:gradFill>
            <a:gsLst>
              <a:gs pos="45000">
                <a:schemeClr val="tx1"/>
              </a:gs>
              <a:gs pos="84000">
                <a:schemeClr val="tx1">
                  <a:alpha val="0"/>
                </a:schemeClr>
              </a:gs>
            </a:gsLst>
            <a:lin ang="600000" scaled="0"/>
          </a:gradFill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Dash Graphic - Dark Section Divider">
            <a:extLst>
              <a:ext uri="{FF2B5EF4-FFF2-40B4-BE49-F238E27FC236}">
                <a16:creationId xmlns:a16="http://schemas.microsoft.com/office/drawing/2014/main" id="{D86993A3-A9D2-1848-A78B-99AEFE7627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685800"/>
            <a:ext cx="752475" cy="12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ection Title Placeholder - Dark Section Divider">
            <a:extLst>
              <a:ext uri="{FF2B5EF4-FFF2-40B4-BE49-F238E27FC236}">
                <a16:creationId xmlns:a16="http://schemas.microsoft.com/office/drawing/2014/main" id="{5DC0BEC4-F466-6447-BBB5-654BA9F9F79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96720" y="1789080"/>
            <a:ext cx="4600651" cy="4194240"/>
          </a:xfrm>
          <a:effectLst/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6000" b="1" i="0" spc="0">
                <a:solidFill>
                  <a:schemeClr val="bg1"/>
                </a:solidFill>
                <a:effectLst>
                  <a:glow>
                    <a:schemeClr val="accent3">
                      <a:satMod val="175000"/>
                      <a:alpha val="4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Section Title Goes Here</a:t>
            </a:r>
            <a:endParaRPr lang="en-NL"/>
          </a:p>
        </p:txBody>
      </p:sp>
      <p:sp>
        <p:nvSpPr>
          <p:cNvPr id="12" name="Subheading Placeholder - Dark Section Divider">
            <a:extLst>
              <a:ext uri="{FF2B5EF4-FFF2-40B4-BE49-F238E27FC236}">
                <a16:creationId xmlns:a16="http://schemas.microsoft.com/office/drawing/2014/main" id="{35357847-54BA-4448-B159-7770CAE436E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500" y="1016781"/>
            <a:ext cx="4572000" cy="44756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FontTx/>
              <a:buNone/>
              <a:defRPr sz="4000" b="0" i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b="0" i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Section ##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1309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Only (Impactfu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heading Placeholder - Dark Impactful">
            <a:extLst>
              <a:ext uri="{FF2B5EF4-FFF2-40B4-BE49-F238E27FC236}">
                <a16:creationId xmlns:a16="http://schemas.microsoft.com/office/drawing/2014/main" id="{9CC6AAC5-D915-E448-AF76-6D1595AE7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501" y="1072245"/>
            <a:ext cx="10076399" cy="515075"/>
          </a:xfrm>
          <a:prstGeom prst="rect">
            <a:avLst/>
          </a:prstGeom>
        </p:spPr>
        <p:txBody>
          <a:bodyPr rIns="0" bIns="0" anchor="t" anchorCtr="0">
            <a:noAutofit/>
          </a:bodyPr>
          <a:lstStyle>
            <a:lvl1pPr defTabSz="457200">
              <a:defRPr sz="4000" b="0" i="0" spc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Informative subhead</a:t>
            </a:r>
            <a:endParaRPr lang="en-NL"/>
          </a:p>
        </p:txBody>
      </p:sp>
      <p:sp>
        <p:nvSpPr>
          <p:cNvPr id="3" name="Body Copy Placeholder - Dark Impactful">
            <a:extLst>
              <a:ext uri="{FF2B5EF4-FFF2-40B4-BE49-F238E27FC236}">
                <a16:creationId xmlns:a16="http://schemas.microsoft.com/office/drawing/2014/main" id="{D41D900A-AA64-224E-8746-1808986863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445" y="1991728"/>
            <a:ext cx="10051115" cy="4167592"/>
          </a:xfrm>
          <a:prstGeom prst="rect">
            <a:avLst/>
          </a:prstGeom>
        </p:spPr>
        <p:txBody>
          <a:bodyPr l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Your impactful message can go here.</a:t>
            </a:r>
            <a:endParaRPr lang="en-NL"/>
          </a:p>
        </p:txBody>
      </p:sp>
      <p:sp>
        <p:nvSpPr>
          <p:cNvPr id="16" name="Dash Graphic - Dark Impactful">
            <a:extLst>
              <a:ext uri="{FF2B5EF4-FFF2-40B4-BE49-F238E27FC236}">
                <a16:creationId xmlns:a16="http://schemas.microsoft.com/office/drawing/2014/main" id="{57269028-9684-A945-AF52-8F26668824FD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lide Number Placeholder - Dark Impactful">
            <a:extLst>
              <a:ext uri="{FF2B5EF4-FFF2-40B4-BE49-F238E27FC236}">
                <a16:creationId xmlns:a16="http://schemas.microsoft.com/office/drawing/2014/main" id="{7DDF430D-A664-4E4C-AA86-03DE2F623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01CDFEEF-0E4C-A74D-8F07-C05B40349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1415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Onl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sy Copy Placeholder - Dark 2 Column">
            <a:extLst>
              <a:ext uri="{FF2B5EF4-FFF2-40B4-BE49-F238E27FC236}">
                <a16:creationId xmlns:a16="http://schemas.microsoft.com/office/drawing/2014/main" id="{6DF061F5-8AA5-214E-BF3D-6FEA9E878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75"/>
            <a:ext cx="10982460" cy="3637825"/>
          </a:xfrm>
          <a:prstGeom prst="rect">
            <a:avLst/>
          </a:prstGeom>
        </p:spPr>
        <p:txBody>
          <a:bodyPr numCol="2" spcCol="457200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Heading Placeholder - Dark 2 Column">
            <a:extLst>
              <a:ext uri="{FF2B5EF4-FFF2-40B4-BE49-F238E27FC236}">
                <a16:creationId xmlns:a16="http://schemas.microsoft.com/office/drawing/2014/main" id="{6876ABE9-9793-5245-A7F8-3229A048D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10069975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2" name="Dash Graphic - Dark 2 Column">
            <a:extLst>
              <a:ext uri="{FF2B5EF4-FFF2-40B4-BE49-F238E27FC236}">
                <a16:creationId xmlns:a16="http://schemas.microsoft.com/office/drawing/2014/main" id="{A8B1B47E-47BA-A143-AC42-4114C9BAFAEA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lide Number Placeholder - Dark 2 Column">
            <a:extLst>
              <a:ext uri="{FF2B5EF4-FFF2-40B4-BE49-F238E27FC236}">
                <a16:creationId xmlns:a16="http://schemas.microsoft.com/office/drawing/2014/main" id="{604E17A8-F9EC-7746-A80D-757D09281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770619F9-E04B-8044-B545-2B80AAA3D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9125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&amp;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Dark Small Image">
            <a:extLst>
              <a:ext uri="{FF2B5EF4-FFF2-40B4-BE49-F238E27FC236}">
                <a16:creationId xmlns:a16="http://schemas.microsoft.com/office/drawing/2014/main" id="{CCE86D56-6C36-0149-8A2A-9D6F62DF78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10400" y="1143000"/>
            <a:ext cx="4571999" cy="4571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Heading Placeholder - Dark Small Image">
            <a:extLst>
              <a:ext uri="{FF2B5EF4-FFF2-40B4-BE49-F238E27FC236}">
                <a16:creationId xmlns:a16="http://schemas.microsoft.com/office/drawing/2014/main" id="{760443FB-5A0F-364A-9CD5-CA440577E9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5486399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6" name="Body Copy Placeholder - Dark Small Image">
            <a:extLst>
              <a:ext uri="{FF2B5EF4-FFF2-40B4-BE49-F238E27FC236}">
                <a16:creationId xmlns:a16="http://schemas.microsoft.com/office/drawing/2014/main" id="{76B01FF4-12BA-EB45-9869-252C7258A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80"/>
            <a:ext cx="5474823" cy="363782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sh Graphic - Dark Small Image">
            <a:extLst>
              <a:ext uri="{FF2B5EF4-FFF2-40B4-BE49-F238E27FC236}">
                <a16:creationId xmlns:a16="http://schemas.microsoft.com/office/drawing/2014/main" id="{35CA5DDB-BAF4-D448-BCE7-231C3DA34AEC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lide Number Placeholder - Dark Small Image">
            <a:extLst>
              <a:ext uri="{FF2B5EF4-FFF2-40B4-BE49-F238E27FC236}">
                <a16:creationId xmlns:a16="http://schemas.microsoft.com/office/drawing/2014/main" id="{497A7674-0E7D-D647-A662-6AE4ED26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9F44E0F0-DB20-0446-A92D-159FC35B2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7811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Text &amp;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- Dark Large Image">
            <a:extLst>
              <a:ext uri="{FF2B5EF4-FFF2-40B4-BE49-F238E27FC236}">
                <a16:creationId xmlns:a16="http://schemas.microsoft.com/office/drawing/2014/main" id="{B7114D83-78DD-9D49-BDDD-16804430974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524500" y="0"/>
            <a:ext cx="66675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10" name="Heading Placeholder - Dark Large Image">
            <a:extLst>
              <a:ext uri="{FF2B5EF4-FFF2-40B4-BE49-F238E27FC236}">
                <a16:creationId xmlns:a16="http://schemas.microsoft.com/office/drawing/2014/main" id="{E810D892-5A91-F14D-AED7-80ECA91604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721" y="1033798"/>
            <a:ext cx="6400801" cy="143511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Bold Heading Goes Here</a:t>
            </a:r>
            <a:endParaRPr lang="en-NL"/>
          </a:p>
        </p:txBody>
      </p:sp>
      <p:sp>
        <p:nvSpPr>
          <p:cNvPr id="11" name="Bod Copy Placeholder - Dark Large Image">
            <a:extLst>
              <a:ext uri="{FF2B5EF4-FFF2-40B4-BE49-F238E27FC236}">
                <a16:creationId xmlns:a16="http://schemas.microsoft.com/office/drawing/2014/main" id="{83FD9D0E-4AA3-B847-9AD3-4E9A1CF52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1" y="2926947"/>
            <a:ext cx="4089721" cy="3190513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sh Graphic - Dark Large Image">
            <a:extLst>
              <a:ext uri="{FF2B5EF4-FFF2-40B4-BE49-F238E27FC236}">
                <a16:creationId xmlns:a16="http://schemas.microsoft.com/office/drawing/2014/main" id="{2D25018D-D8A4-4B40-A941-4B939F2A2CF6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21614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- Dark Thank You">
            <a:extLst>
              <a:ext uri="{FF2B5EF4-FFF2-40B4-BE49-F238E27FC236}">
                <a16:creationId xmlns:a16="http://schemas.microsoft.com/office/drawing/2014/main" id="{572CC1CD-A906-EF40-BCB9-DD18F5B4F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34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9" name="Thank You - Dark Thank You">
            <a:extLst>
              <a:ext uri="{FF2B5EF4-FFF2-40B4-BE49-F238E27FC236}">
                <a16:creationId xmlns:a16="http://schemas.microsoft.com/office/drawing/2014/main" id="{9E1128F5-971A-3042-9A4D-2E3A364E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613" y="3004748"/>
            <a:ext cx="10941752" cy="2424033"/>
          </a:xfrm>
          <a:prstGeom prst="rect">
            <a:avLst/>
          </a:prstGeom>
          <a:effectLst/>
        </p:spPr>
        <p:txBody>
          <a:bodyPr anchor="ctr" anchorCtr="0"/>
          <a:lstStyle>
            <a:lvl1pPr>
              <a:defRPr sz="14400" b="1" i="0" spc="-150">
                <a:solidFill>
                  <a:schemeClr val="bg1"/>
                </a:solidFill>
                <a:effectLst>
                  <a:glow rad="533400">
                    <a:schemeClr val="tx1">
                      <a:alpha val="2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Thank You</a:t>
            </a:r>
            <a:endParaRPr lang="en-NL"/>
          </a:p>
        </p:txBody>
      </p:sp>
      <p:sp>
        <p:nvSpPr>
          <p:cNvPr id="11" name="Presenter Name/Title Placeholder - Dark Thank You">
            <a:extLst>
              <a:ext uri="{FF2B5EF4-FFF2-40B4-BE49-F238E27FC236}">
                <a16:creationId xmlns:a16="http://schemas.microsoft.com/office/drawing/2014/main" id="{3D7A0202-4B9A-BB44-B726-690D701ED6F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69742" y="5032646"/>
            <a:ext cx="5126257" cy="358876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1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Presenter Name, Presenter Title</a:t>
            </a:r>
          </a:p>
        </p:txBody>
      </p:sp>
      <p:pic>
        <p:nvPicPr>
          <p:cNvPr id="14" name="Valtech Logo - Dark Thank You">
            <a:extLst>
              <a:ext uri="{FF2B5EF4-FFF2-40B4-BE49-F238E27FC236}">
                <a16:creationId xmlns:a16="http://schemas.microsoft.com/office/drawing/2014/main" id="{83FF3268-95D7-7A4B-8284-8F4149E9F5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4629" y="6335999"/>
            <a:ext cx="1550750" cy="315721"/>
          </a:xfrm>
          <a:prstGeom prst="rect">
            <a:avLst/>
          </a:prstGeom>
        </p:spPr>
      </p:pic>
      <p:sp>
        <p:nvSpPr>
          <p:cNvPr id="15" name="Slide Number Placeholder - Dark Thank You">
            <a:extLst>
              <a:ext uri="{FF2B5EF4-FFF2-40B4-BE49-F238E27FC236}">
                <a16:creationId xmlns:a16="http://schemas.microsoft.com/office/drawing/2014/main" id="{5272A028-A124-FA4B-87FE-BEA5AF58D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9" name="Presenter Email/Phone Number Placeholder - Dark Thank You">
            <a:extLst>
              <a:ext uri="{FF2B5EF4-FFF2-40B4-BE49-F238E27FC236}">
                <a16:creationId xmlns:a16="http://schemas.microsoft.com/office/drawing/2014/main" id="{CF4299A5-69ED-9E4B-908C-8F20BD82BF0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9742" y="5309798"/>
            <a:ext cx="5126257" cy="604113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/>
              <a:t>Phone Number</a:t>
            </a:r>
          </a:p>
        </p:txBody>
      </p:sp>
      <p:sp>
        <p:nvSpPr>
          <p:cNvPr id="12" name="Footer Placeholder - Dark Master">
            <a:extLst>
              <a:ext uri="{FF2B5EF4-FFF2-40B4-BE49-F238E27FC236}">
                <a16:creationId xmlns:a16="http://schemas.microsoft.com/office/drawing/2014/main" id="{4C392CF6-63B0-454B-BA3A-A29FBDC94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59331"/>
      </p:ext>
    </p:extLst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- Dark Blank">
            <a:extLst>
              <a:ext uri="{FF2B5EF4-FFF2-40B4-BE49-F238E27FC236}">
                <a16:creationId xmlns:a16="http://schemas.microsoft.com/office/drawing/2014/main" id="{4A817BFA-F3CD-9042-8299-9C644541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- Dark Master">
            <a:extLst>
              <a:ext uri="{FF2B5EF4-FFF2-40B4-BE49-F238E27FC236}">
                <a16:creationId xmlns:a16="http://schemas.microsoft.com/office/drawing/2014/main" id="{6681375A-DDDA-FB4C-8E50-57C90A005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5532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sh Graphic - Dark Agenda">
            <a:extLst>
              <a:ext uri="{FF2B5EF4-FFF2-40B4-BE49-F238E27FC236}">
                <a16:creationId xmlns:a16="http://schemas.microsoft.com/office/drawing/2014/main" id="{CB156D84-CF7A-5C46-9EAF-0F50E10260A9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Picture Placeholder - Dark Agenda">
            <a:extLst>
              <a:ext uri="{FF2B5EF4-FFF2-40B4-BE49-F238E27FC236}">
                <a16:creationId xmlns:a16="http://schemas.microsoft.com/office/drawing/2014/main" id="{228CABEA-94FE-AB4B-BC10-E8E9DEC1B09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924798" y="0"/>
            <a:ext cx="4267202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28" name="Heading Placeholder - Dark Agenda">
            <a:extLst>
              <a:ext uri="{FF2B5EF4-FFF2-40B4-BE49-F238E27FC236}">
                <a16:creationId xmlns:a16="http://schemas.microsoft.com/office/drawing/2014/main" id="{01422AD2-E019-4740-83A2-060DAA663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073049"/>
            <a:ext cx="6400801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Agenda</a:t>
            </a:r>
            <a:endParaRPr lang="en-NL"/>
          </a:p>
        </p:txBody>
      </p:sp>
      <p:sp>
        <p:nvSpPr>
          <p:cNvPr id="10" name="Body Copy Placeholder - Dark Agenda">
            <a:extLst>
              <a:ext uri="{FF2B5EF4-FFF2-40B4-BE49-F238E27FC236}">
                <a16:creationId xmlns:a16="http://schemas.microsoft.com/office/drawing/2014/main" id="{94F0D8C3-A09D-7C44-9452-0F36C98649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820" y="2059615"/>
            <a:ext cx="6397580" cy="3645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27063" algn="l"/>
              </a:tabLst>
              <a:defRPr sz="1800"/>
            </a:lvl1pPr>
          </a:lstStyle>
          <a:p>
            <a:pPr lvl="0"/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</a:p>
        </p:txBody>
      </p:sp>
      <p:sp>
        <p:nvSpPr>
          <p:cNvPr id="8" name="Slide Number Placeholder - Dark Agenda">
            <a:extLst>
              <a:ext uri="{FF2B5EF4-FFF2-40B4-BE49-F238E27FC236}">
                <a16:creationId xmlns:a16="http://schemas.microsoft.com/office/drawing/2014/main" id="{55DAA81A-0A55-C74D-901B-A9CFED9B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Footer Placeholder - Dark Master">
            <a:extLst>
              <a:ext uri="{FF2B5EF4-FFF2-40B4-BE49-F238E27FC236}">
                <a16:creationId xmlns:a16="http://schemas.microsoft.com/office/drawing/2014/main" id="{6404CF1D-0F96-EB4A-8795-08418F916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48280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esentation Title Placeholder - Dark Cover">
            <a:extLst>
              <a:ext uri="{FF2B5EF4-FFF2-40B4-BE49-F238E27FC236}">
                <a16:creationId xmlns:a16="http://schemas.microsoft.com/office/drawing/2014/main" id="{0E0C4AE8-0ADF-344C-A602-06A158D8D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56065" y="2978388"/>
            <a:ext cx="7375146" cy="1874823"/>
          </a:xfrm>
          <a:prstGeom prst="rect">
            <a:avLst/>
          </a:prstGeom>
        </p:spPr>
        <p:txBody>
          <a:bodyPr lIns="90000" bIns="46800" anchor="b" anchorCtr="0">
            <a:noAutofit/>
          </a:bodyPr>
          <a:lstStyle>
            <a:lvl1pPr algn="l">
              <a:lnSpc>
                <a:spcPct val="85000"/>
              </a:lnSpc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Presentation Title Goes Here</a:t>
            </a:r>
            <a:endParaRPr lang="en-NL"/>
          </a:p>
        </p:txBody>
      </p:sp>
      <p:sp>
        <p:nvSpPr>
          <p:cNvPr id="27" name="Presenter Name Placeholder - Dark Cover">
            <a:extLst>
              <a:ext uri="{FF2B5EF4-FFF2-40B4-BE49-F238E27FC236}">
                <a16:creationId xmlns:a16="http://schemas.microsoft.com/office/drawing/2014/main" id="{84E09D75-C73B-2F40-B25E-B2EF61921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57661" y="5200772"/>
            <a:ext cx="7362086" cy="331233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</a:t>
            </a:r>
            <a:endParaRPr lang="en-NL"/>
          </a:p>
        </p:txBody>
      </p:sp>
      <p:pic>
        <p:nvPicPr>
          <p:cNvPr id="28" name="Valtech Logo - Dark Cover">
            <a:extLst>
              <a:ext uri="{FF2B5EF4-FFF2-40B4-BE49-F238E27FC236}">
                <a16:creationId xmlns:a16="http://schemas.microsoft.com/office/drawing/2014/main" id="{B115E4A7-7E38-9A48-A490-D7570115F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838" y="1363924"/>
            <a:ext cx="1178927" cy="240021"/>
          </a:xfrm>
          <a:prstGeom prst="rect">
            <a:avLst/>
          </a:prstGeom>
        </p:spPr>
      </p:pic>
      <p:sp>
        <p:nvSpPr>
          <p:cNvPr id="29" name="Presenter Title Placeholder - Dark Cover">
            <a:extLst>
              <a:ext uri="{FF2B5EF4-FFF2-40B4-BE49-F238E27FC236}">
                <a16:creationId xmlns:a16="http://schemas.microsoft.com/office/drawing/2014/main" id="{9C749DB5-E69B-FE42-8618-FEAF5E3A26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371" y="5496381"/>
            <a:ext cx="7375525" cy="36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  <p:sp>
        <p:nvSpPr>
          <p:cNvPr id="30" name="Slide Number Placeholder - Dark Cover">
            <a:extLst>
              <a:ext uri="{FF2B5EF4-FFF2-40B4-BE49-F238E27FC236}">
                <a16:creationId xmlns:a16="http://schemas.microsoft.com/office/drawing/2014/main" id="{1BE55F08-0878-9F46-9FC2-36AF44372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51F392-0E0E-D345-8D4B-CF447BB7690E}"/>
              </a:ext>
            </a:extLst>
          </p:cNvPr>
          <p:cNvSpPr/>
          <p:nvPr userDrawn="1"/>
        </p:nvSpPr>
        <p:spPr>
          <a:xfrm>
            <a:off x="1524000" y="1935163"/>
            <a:ext cx="9144000" cy="2990088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57F921A7-4316-754A-9778-0A38BB286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5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sh Graphic - Dark Agenda">
            <a:extLst>
              <a:ext uri="{FF2B5EF4-FFF2-40B4-BE49-F238E27FC236}">
                <a16:creationId xmlns:a16="http://schemas.microsoft.com/office/drawing/2014/main" id="{CB156D84-CF7A-5C46-9EAF-0F50E10260A9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Picture Placeholder - Dark Agenda">
            <a:extLst>
              <a:ext uri="{FF2B5EF4-FFF2-40B4-BE49-F238E27FC236}">
                <a16:creationId xmlns:a16="http://schemas.microsoft.com/office/drawing/2014/main" id="{228CABEA-94FE-AB4B-BC10-E8E9DEC1B09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924798" y="0"/>
            <a:ext cx="4267202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28" name="Heading Placeholder - Dark Agenda">
            <a:extLst>
              <a:ext uri="{FF2B5EF4-FFF2-40B4-BE49-F238E27FC236}">
                <a16:creationId xmlns:a16="http://schemas.microsoft.com/office/drawing/2014/main" id="{01422AD2-E019-4740-83A2-060DAA663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073049"/>
            <a:ext cx="6400801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Agenda</a:t>
            </a:r>
            <a:endParaRPr lang="en-NL"/>
          </a:p>
        </p:txBody>
      </p:sp>
      <p:sp>
        <p:nvSpPr>
          <p:cNvPr id="10" name="Body Copy Placeholder - Dark Agenda">
            <a:extLst>
              <a:ext uri="{FF2B5EF4-FFF2-40B4-BE49-F238E27FC236}">
                <a16:creationId xmlns:a16="http://schemas.microsoft.com/office/drawing/2014/main" id="{94F0D8C3-A09D-7C44-9452-0F36C98649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820" y="2059615"/>
            <a:ext cx="6397580" cy="3645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27063" algn="l"/>
              </a:tabLst>
              <a:defRPr sz="1800"/>
            </a:lvl1pPr>
          </a:lstStyle>
          <a:p>
            <a:pPr lvl="0"/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</a:p>
        </p:txBody>
      </p:sp>
      <p:sp>
        <p:nvSpPr>
          <p:cNvPr id="8" name="Slide Number Placeholder - Dark Agenda">
            <a:extLst>
              <a:ext uri="{FF2B5EF4-FFF2-40B4-BE49-F238E27FC236}">
                <a16:creationId xmlns:a16="http://schemas.microsoft.com/office/drawing/2014/main" id="{55DAA81A-0A55-C74D-901B-A9CFED9B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Footer Placeholder - Dark Master">
            <a:extLst>
              <a:ext uri="{FF2B5EF4-FFF2-40B4-BE49-F238E27FC236}">
                <a16:creationId xmlns:a16="http://schemas.microsoft.com/office/drawing/2014/main" id="{6404CF1D-0F96-EB4A-8795-08418F916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29721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Section Divider ">
    <p:bg>
      <p:bgPr>
        <a:gradFill>
          <a:gsLst>
            <a:gs pos="14000">
              <a:schemeClr val="bg1"/>
            </a:gs>
            <a:gs pos="70000">
              <a:schemeClr val="bg1">
                <a:alpha val="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Dark Section Divider">
            <a:extLst>
              <a:ext uri="{FF2B5EF4-FFF2-40B4-BE49-F238E27FC236}">
                <a16:creationId xmlns:a16="http://schemas.microsoft.com/office/drawing/2014/main" id="{4417B31C-4F2B-1241-AD56-8278C1133A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24000" y="0"/>
            <a:ext cx="10668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7937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6" name="Gradient - Dark Section Divider">
            <a:extLst>
              <a:ext uri="{FF2B5EF4-FFF2-40B4-BE49-F238E27FC236}">
                <a16:creationId xmlns:a16="http://schemas.microsoft.com/office/drawing/2014/main" id="{9644E215-2ACC-154F-BF36-C9AB648EA1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1" y="0"/>
            <a:ext cx="6717323" cy="6858000"/>
          </a:xfrm>
          <a:prstGeom prst="rect">
            <a:avLst/>
          </a:prstGeom>
          <a:gradFill>
            <a:gsLst>
              <a:gs pos="45000">
                <a:schemeClr val="tx1"/>
              </a:gs>
              <a:gs pos="84000">
                <a:schemeClr val="tx1">
                  <a:alpha val="0"/>
                </a:schemeClr>
              </a:gs>
            </a:gsLst>
            <a:lin ang="600000" scaled="0"/>
          </a:gradFill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Dash Graphic - Dark Section Divider">
            <a:extLst>
              <a:ext uri="{FF2B5EF4-FFF2-40B4-BE49-F238E27FC236}">
                <a16:creationId xmlns:a16="http://schemas.microsoft.com/office/drawing/2014/main" id="{D86993A3-A9D2-1848-A78B-99AEFE7627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685800"/>
            <a:ext cx="752475" cy="12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ection Title Placeholder - Dark Section Divider">
            <a:extLst>
              <a:ext uri="{FF2B5EF4-FFF2-40B4-BE49-F238E27FC236}">
                <a16:creationId xmlns:a16="http://schemas.microsoft.com/office/drawing/2014/main" id="{5DC0BEC4-F466-6447-BBB5-654BA9F9F79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96720" y="1789080"/>
            <a:ext cx="4600651" cy="4194240"/>
          </a:xfrm>
          <a:effectLst/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6000" b="1" i="0" spc="0">
                <a:solidFill>
                  <a:schemeClr val="bg1"/>
                </a:solidFill>
                <a:effectLst>
                  <a:glow>
                    <a:schemeClr val="accent3">
                      <a:satMod val="175000"/>
                      <a:alpha val="4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Section Title Goes Here</a:t>
            </a:r>
            <a:endParaRPr lang="en-NL"/>
          </a:p>
        </p:txBody>
      </p:sp>
      <p:sp>
        <p:nvSpPr>
          <p:cNvPr id="12" name="Subheading Placeholder - Dark Section Divider">
            <a:extLst>
              <a:ext uri="{FF2B5EF4-FFF2-40B4-BE49-F238E27FC236}">
                <a16:creationId xmlns:a16="http://schemas.microsoft.com/office/drawing/2014/main" id="{35357847-54BA-4448-B159-7770CAE436E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500" y="1016781"/>
            <a:ext cx="4572000" cy="44756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FontTx/>
              <a:buNone/>
              <a:defRPr sz="4000" b="0" i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b="0" i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Section ##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5006"/>
      </p:ext>
    </p:extLst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Only (Impactfu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heading Placeholder - Dark Impactful">
            <a:extLst>
              <a:ext uri="{FF2B5EF4-FFF2-40B4-BE49-F238E27FC236}">
                <a16:creationId xmlns:a16="http://schemas.microsoft.com/office/drawing/2014/main" id="{9CC6AAC5-D915-E448-AF76-6D1595AE7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501" y="1072245"/>
            <a:ext cx="10076399" cy="515075"/>
          </a:xfrm>
          <a:prstGeom prst="rect">
            <a:avLst/>
          </a:prstGeom>
        </p:spPr>
        <p:txBody>
          <a:bodyPr rIns="0" bIns="0" anchor="t" anchorCtr="0">
            <a:noAutofit/>
          </a:bodyPr>
          <a:lstStyle>
            <a:lvl1pPr defTabSz="457200">
              <a:defRPr sz="4000" b="0" i="0" spc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Informative subhead</a:t>
            </a:r>
            <a:endParaRPr lang="en-NL"/>
          </a:p>
        </p:txBody>
      </p:sp>
      <p:sp>
        <p:nvSpPr>
          <p:cNvPr id="3" name="Body Copy Placeholder - Dark Impactful">
            <a:extLst>
              <a:ext uri="{FF2B5EF4-FFF2-40B4-BE49-F238E27FC236}">
                <a16:creationId xmlns:a16="http://schemas.microsoft.com/office/drawing/2014/main" id="{D41D900A-AA64-224E-8746-1808986863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445" y="1991728"/>
            <a:ext cx="10051115" cy="4167592"/>
          </a:xfrm>
          <a:prstGeom prst="rect">
            <a:avLst/>
          </a:prstGeom>
        </p:spPr>
        <p:txBody>
          <a:bodyPr l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Your impactful message can go here.</a:t>
            </a:r>
            <a:endParaRPr lang="en-NL"/>
          </a:p>
        </p:txBody>
      </p:sp>
      <p:sp>
        <p:nvSpPr>
          <p:cNvPr id="16" name="Dash Graphic - Dark Impactful">
            <a:extLst>
              <a:ext uri="{FF2B5EF4-FFF2-40B4-BE49-F238E27FC236}">
                <a16:creationId xmlns:a16="http://schemas.microsoft.com/office/drawing/2014/main" id="{57269028-9684-A945-AF52-8F26668824FD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lide Number Placeholder - Dark Impactful">
            <a:extLst>
              <a:ext uri="{FF2B5EF4-FFF2-40B4-BE49-F238E27FC236}">
                <a16:creationId xmlns:a16="http://schemas.microsoft.com/office/drawing/2014/main" id="{7DDF430D-A664-4E4C-AA86-03DE2F623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01CDFEEF-0E4C-A74D-8F07-C05B40349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73477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Onl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sy Copy Placeholder - Dark 2 Column">
            <a:extLst>
              <a:ext uri="{FF2B5EF4-FFF2-40B4-BE49-F238E27FC236}">
                <a16:creationId xmlns:a16="http://schemas.microsoft.com/office/drawing/2014/main" id="{6DF061F5-8AA5-214E-BF3D-6FEA9E878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75"/>
            <a:ext cx="10982460" cy="3637825"/>
          </a:xfrm>
          <a:prstGeom prst="rect">
            <a:avLst/>
          </a:prstGeom>
        </p:spPr>
        <p:txBody>
          <a:bodyPr numCol="2" spcCol="457200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Heading Placeholder - Dark 2 Column">
            <a:extLst>
              <a:ext uri="{FF2B5EF4-FFF2-40B4-BE49-F238E27FC236}">
                <a16:creationId xmlns:a16="http://schemas.microsoft.com/office/drawing/2014/main" id="{6876ABE9-9793-5245-A7F8-3229A048D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10069975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2" name="Dash Graphic - Dark 2 Column">
            <a:extLst>
              <a:ext uri="{FF2B5EF4-FFF2-40B4-BE49-F238E27FC236}">
                <a16:creationId xmlns:a16="http://schemas.microsoft.com/office/drawing/2014/main" id="{A8B1B47E-47BA-A143-AC42-4114C9BAFAEA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lide Number Placeholder - Dark 2 Column">
            <a:extLst>
              <a:ext uri="{FF2B5EF4-FFF2-40B4-BE49-F238E27FC236}">
                <a16:creationId xmlns:a16="http://schemas.microsoft.com/office/drawing/2014/main" id="{604E17A8-F9EC-7746-A80D-757D09281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770619F9-E04B-8044-B545-2B80AAA3D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91420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&amp;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Dark Small Image">
            <a:extLst>
              <a:ext uri="{FF2B5EF4-FFF2-40B4-BE49-F238E27FC236}">
                <a16:creationId xmlns:a16="http://schemas.microsoft.com/office/drawing/2014/main" id="{CCE86D56-6C36-0149-8A2A-9D6F62DF78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10400" y="1143000"/>
            <a:ext cx="4571999" cy="4571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Heading Placeholder - Dark Small Image">
            <a:extLst>
              <a:ext uri="{FF2B5EF4-FFF2-40B4-BE49-F238E27FC236}">
                <a16:creationId xmlns:a16="http://schemas.microsoft.com/office/drawing/2014/main" id="{760443FB-5A0F-364A-9CD5-CA440577E9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5486399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6" name="Body Copy Placeholder - Dark Small Image">
            <a:extLst>
              <a:ext uri="{FF2B5EF4-FFF2-40B4-BE49-F238E27FC236}">
                <a16:creationId xmlns:a16="http://schemas.microsoft.com/office/drawing/2014/main" id="{76B01FF4-12BA-EB45-9869-252C7258A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80"/>
            <a:ext cx="5474823" cy="363782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sh Graphic - Dark Small Image">
            <a:extLst>
              <a:ext uri="{FF2B5EF4-FFF2-40B4-BE49-F238E27FC236}">
                <a16:creationId xmlns:a16="http://schemas.microsoft.com/office/drawing/2014/main" id="{35CA5DDB-BAF4-D448-BCE7-231C3DA34AEC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lide Number Placeholder - Dark Small Image">
            <a:extLst>
              <a:ext uri="{FF2B5EF4-FFF2-40B4-BE49-F238E27FC236}">
                <a16:creationId xmlns:a16="http://schemas.microsoft.com/office/drawing/2014/main" id="{497A7674-0E7D-D647-A662-6AE4ED26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9F44E0F0-DB20-0446-A92D-159FC35B2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1307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Text &amp;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- Dark Large Image">
            <a:extLst>
              <a:ext uri="{FF2B5EF4-FFF2-40B4-BE49-F238E27FC236}">
                <a16:creationId xmlns:a16="http://schemas.microsoft.com/office/drawing/2014/main" id="{B7114D83-78DD-9D49-BDDD-16804430974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524500" y="0"/>
            <a:ext cx="66675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10" name="Heading Placeholder - Dark Large Image">
            <a:extLst>
              <a:ext uri="{FF2B5EF4-FFF2-40B4-BE49-F238E27FC236}">
                <a16:creationId xmlns:a16="http://schemas.microsoft.com/office/drawing/2014/main" id="{E810D892-5A91-F14D-AED7-80ECA91604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721" y="1033798"/>
            <a:ext cx="6400801" cy="143511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Bold Heading Goes Here</a:t>
            </a:r>
            <a:endParaRPr lang="en-NL"/>
          </a:p>
        </p:txBody>
      </p:sp>
      <p:sp>
        <p:nvSpPr>
          <p:cNvPr id="11" name="Bod Copy Placeholder - Dark Large Image">
            <a:extLst>
              <a:ext uri="{FF2B5EF4-FFF2-40B4-BE49-F238E27FC236}">
                <a16:creationId xmlns:a16="http://schemas.microsoft.com/office/drawing/2014/main" id="{83FD9D0E-4AA3-B847-9AD3-4E9A1CF52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1" y="2926947"/>
            <a:ext cx="4089721" cy="3190513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sh Graphic - Dark Large Image">
            <a:extLst>
              <a:ext uri="{FF2B5EF4-FFF2-40B4-BE49-F238E27FC236}">
                <a16:creationId xmlns:a16="http://schemas.microsoft.com/office/drawing/2014/main" id="{2D25018D-D8A4-4B40-A941-4B939F2A2CF6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96884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- Dark Thank You">
            <a:extLst>
              <a:ext uri="{FF2B5EF4-FFF2-40B4-BE49-F238E27FC236}">
                <a16:creationId xmlns:a16="http://schemas.microsoft.com/office/drawing/2014/main" id="{572CC1CD-A906-EF40-BCB9-DD18F5B4F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34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9" name="Thank You - Dark Thank You">
            <a:extLst>
              <a:ext uri="{FF2B5EF4-FFF2-40B4-BE49-F238E27FC236}">
                <a16:creationId xmlns:a16="http://schemas.microsoft.com/office/drawing/2014/main" id="{9E1128F5-971A-3042-9A4D-2E3A364E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613" y="3004748"/>
            <a:ext cx="10941752" cy="2424033"/>
          </a:xfrm>
          <a:prstGeom prst="rect">
            <a:avLst/>
          </a:prstGeom>
          <a:effectLst/>
        </p:spPr>
        <p:txBody>
          <a:bodyPr anchor="ctr" anchorCtr="0"/>
          <a:lstStyle>
            <a:lvl1pPr>
              <a:defRPr sz="14400" b="1" i="0" spc="-150">
                <a:solidFill>
                  <a:schemeClr val="bg1"/>
                </a:solidFill>
                <a:effectLst>
                  <a:glow rad="533400">
                    <a:schemeClr val="tx1">
                      <a:alpha val="2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Thank You</a:t>
            </a:r>
            <a:endParaRPr lang="en-NL"/>
          </a:p>
        </p:txBody>
      </p:sp>
      <p:sp>
        <p:nvSpPr>
          <p:cNvPr id="11" name="Presenter Name/Title Placeholder - Dark Thank You">
            <a:extLst>
              <a:ext uri="{FF2B5EF4-FFF2-40B4-BE49-F238E27FC236}">
                <a16:creationId xmlns:a16="http://schemas.microsoft.com/office/drawing/2014/main" id="{3D7A0202-4B9A-BB44-B726-690D701ED6F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69742" y="5032646"/>
            <a:ext cx="5126257" cy="358876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1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Presenter Name, Presenter Title</a:t>
            </a:r>
          </a:p>
        </p:txBody>
      </p:sp>
      <p:pic>
        <p:nvPicPr>
          <p:cNvPr id="14" name="Valtech Logo - Dark Thank You">
            <a:extLst>
              <a:ext uri="{FF2B5EF4-FFF2-40B4-BE49-F238E27FC236}">
                <a16:creationId xmlns:a16="http://schemas.microsoft.com/office/drawing/2014/main" id="{83FF3268-95D7-7A4B-8284-8F4149E9F5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4629" y="6335999"/>
            <a:ext cx="1550750" cy="315721"/>
          </a:xfrm>
          <a:prstGeom prst="rect">
            <a:avLst/>
          </a:prstGeom>
        </p:spPr>
      </p:pic>
      <p:sp>
        <p:nvSpPr>
          <p:cNvPr id="15" name="Slide Number Placeholder - Dark Thank You">
            <a:extLst>
              <a:ext uri="{FF2B5EF4-FFF2-40B4-BE49-F238E27FC236}">
                <a16:creationId xmlns:a16="http://schemas.microsoft.com/office/drawing/2014/main" id="{5272A028-A124-FA4B-87FE-BEA5AF58D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9" name="Presenter Email/Phone Number Placeholder - Dark Thank You">
            <a:extLst>
              <a:ext uri="{FF2B5EF4-FFF2-40B4-BE49-F238E27FC236}">
                <a16:creationId xmlns:a16="http://schemas.microsoft.com/office/drawing/2014/main" id="{CF4299A5-69ED-9E4B-908C-8F20BD82BF0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9742" y="5309798"/>
            <a:ext cx="5126257" cy="604113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/>
              <a:t>Phone Number</a:t>
            </a:r>
          </a:p>
        </p:txBody>
      </p:sp>
      <p:sp>
        <p:nvSpPr>
          <p:cNvPr id="12" name="Footer Placeholder - Dark Master">
            <a:extLst>
              <a:ext uri="{FF2B5EF4-FFF2-40B4-BE49-F238E27FC236}">
                <a16:creationId xmlns:a16="http://schemas.microsoft.com/office/drawing/2014/main" id="{4C392CF6-63B0-454B-BA3A-A29FBDC94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20266"/>
      </p:ext>
    </p:extLst>
  </p:cSld>
  <p:clrMapOvr>
    <a:masterClrMapping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- Dark Blank">
            <a:extLst>
              <a:ext uri="{FF2B5EF4-FFF2-40B4-BE49-F238E27FC236}">
                <a16:creationId xmlns:a16="http://schemas.microsoft.com/office/drawing/2014/main" id="{4A817BFA-F3CD-9042-8299-9C644541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- Dark Master">
            <a:extLst>
              <a:ext uri="{FF2B5EF4-FFF2-40B4-BE49-F238E27FC236}">
                <a16:creationId xmlns:a16="http://schemas.microsoft.com/office/drawing/2014/main" id="{6681375A-DDDA-FB4C-8E50-57C90A005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76711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C1CD4F9-060A-F64B-9C2F-6DD0C98F37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81681" y="1828800"/>
            <a:ext cx="4630737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087FE2B-06AF-F444-97EE-B1410A41A2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63638" y="1828800"/>
            <a:ext cx="4630737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8DDBB5-4797-F040-8D18-4C0C3087A3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3639" y="457201"/>
            <a:ext cx="9848850" cy="685800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baseline="0"/>
            </a:lvl1pPr>
          </a:lstStyle>
          <a:p>
            <a:r>
              <a:rPr lang="en-US"/>
              <a:t>Title and content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1AECD53-B85A-D646-9F69-066B20268C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3639" y="1143000"/>
            <a:ext cx="9848850" cy="4572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1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1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Section Divider ">
    <p:bg>
      <p:bgPr>
        <a:gradFill>
          <a:gsLst>
            <a:gs pos="14000">
              <a:schemeClr val="bg1"/>
            </a:gs>
            <a:gs pos="70000">
              <a:schemeClr val="bg1">
                <a:alpha val="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Dark Section Divider">
            <a:extLst>
              <a:ext uri="{FF2B5EF4-FFF2-40B4-BE49-F238E27FC236}">
                <a16:creationId xmlns:a16="http://schemas.microsoft.com/office/drawing/2014/main" id="{4417B31C-4F2B-1241-AD56-8278C1133A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24000" y="0"/>
            <a:ext cx="10668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7937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6" name="Gradient - Dark Section Divider">
            <a:extLst>
              <a:ext uri="{FF2B5EF4-FFF2-40B4-BE49-F238E27FC236}">
                <a16:creationId xmlns:a16="http://schemas.microsoft.com/office/drawing/2014/main" id="{9644E215-2ACC-154F-BF36-C9AB648EA1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1" y="0"/>
            <a:ext cx="6717323" cy="6858000"/>
          </a:xfrm>
          <a:prstGeom prst="rect">
            <a:avLst/>
          </a:prstGeom>
          <a:gradFill>
            <a:gsLst>
              <a:gs pos="45000">
                <a:schemeClr val="tx1"/>
              </a:gs>
              <a:gs pos="84000">
                <a:schemeClr val="tx1">
                  <a:alpha val="0"/>
                </a:schemeClr>
              </a:gs>
            </a:gsLst>
            <a:lin ang="600000" scaled="0"/>
          </a:gradFill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Dash Graphic - Dark Section Divider">
            <a:extLst>
              <a:ext uri="{FF2B5EF4-FFF2-40B4-BE49-F238E27FC236}">
                <a16:creationId xmlns:a16="http://schemas.microsoft.com/office/drawing/2014/main" id="{D86993A3-A9D2-1848-A78B-99AEFE7627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685800"/>
            <a:ext cx="752475" cy="12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ection Title Placeholder - Dark Section Divider">
            <a:extLst>
              <a:ext uri="{FF2B5EF4-FFF2-40B4-BE49-F238E27FC236}">
                <a16:creationId xmlns:a16="http://schemas.microsoft.com/office/drawing/2014/main" id="{5DC0BEC4-F466-6447-BBB5-654BA9F9F79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96720" y="1789080"/>
            <a:ext cx="4600651" cy="4194240"/>
          </a:xfrm>
          <a:effectLst/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6000" b="1" i="0" spc="0">
                <a:solidFill>
                  <a:schemeClr val="bg1"/>
                </a:solidFill>
                <a:effectLst>
                  <a:glow>
                    <a:schemeClr val="accent3">
                      <a:satMod val="175000"/>
                      <a:alpha val="4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Section Title Goes Here</a:t>
            </a:r>
            <a:endParaRPr lang="en-NL"/>
          </a:p>
        </p:txBody>
      </p:sp>
      <p:sp>
        <p:nvSpPr>
          <p:cNvPr id="12" name="Subheading Placeholder - Dark Section Divider">
            <a:extLst>
              <a:ext uri="{FF2B5EF4-FFF2-40B4-BE49-F238E27FC236}">
                <a16:creationId xmlns:a16="http://schemas.microsoft.com/office/drawing/2014/main" id="{35357847-54BA-4448-B159-7770CAE436E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500" y="1016781"/>
            <a:ext cx="4572000" cy="44756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FontTx/>
              <a:buNone/>
              <a:defRPr sz="4000" b="0" i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b="0" i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Section ##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1309"/>
      </p:ext>
    </p:extLst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56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E9D694-E7D4-BD4D-BAFA-032FD1FDF8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7000">
                <a:schemeClr val="tx1"/>
              </a:gs>
              <a:gs pos="57000">
                <a:schemeClr val="tx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resentation Title Placeholder - Dark Cover">
            <a:extLst>
              <a:ext uri="{FF2B5EF4-FFF2-40B4-BE49-F238E27FC236}">
                <a16:creationId xmlns:a16="http://schemas.microsoft.com/office/drawing/2014/main" id="{0E0C4AE8-0ADF-344C-A602-06A158D8D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56065" y="2978388"/>
            <a:ext cx="7375146" cy="1874823"/>
          </a:xfrm>
          <a:prstGeom prst="rect">
            <a:avLst/>
          </a:prstGeom>
        </p:spPr>
        <p:txBody>
          <a:bodyPr lIns="90000" bIns="46800" anchor="b" anchorCtr="0">
            <a:noAutofit/>
          </a:bodyPr>
          <a:lstStyle>
            <a:lvl1pPr algn="l">
              <a:lnSpc>
                <a:spcPct val="85000"/>
              </a:lnSpc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Presentation Title Goes Here</a:t>
            </a:r>
            <a:endParaRPr lang="en-NL"/>
          </a:p>
        </p:txBody>
      </p:sp>
      <p:sp>
        <p:nvSpPr>
          <p:cNvPr id="27" name="Presenter Name Placeholder - Dark Cover">
            <a:extLst>
              <a:ext uri="{FF2B5EF4-FFF2-40B4-BE49-F238E27FC236}">
                <a16:creationId xmlns:a16="http://schemas.microsoft.com/office/drawing/2014/main" id="{84E09D75-C73B-2F40-B25E-B2EF61921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57661" y="5200772"/>
            <a:ext cx="7362086" cy="331233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</a:t>
            </a:r>
            <a:endParaRPr lang="en-NL"/>
          </a:p>
        </p:txBody>
      </p:sp>
      <p:pic>
        <p:nvPicPr>
          <p:cNvPr id="28" name="Valtech Logo - Dark Cover">
            <a:extLst>
              <a:ext uri="{FF2B5EF4-FFF2-40B4-BE49-F238E27FC236}">
                <a16:creationId xmlns:a16="http://schemas.microsoft.com/office/drawing/2014/main" id="{B115E4A7-7E38-9A48-A490-D7570115F3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838" y="1363924"/>
            <a:ext cx="1178927" cy="240021"/>
          </a:xfrm>
          <a:prstGeom prst="rect">
            <a:avLst/>
          </a:prstGeom>
        </p:spPr>
      </p:pic>
      <p:sp>
        <p:nvSpPr>
          <p:cNvPr id="29" name="Presenter Title Placeholder - Dark Cover">
            <a:extLst>
              <a:ext uri="{FF2B5EF4-FFF2-40B4-BE49-F238E27FC236}">
                <a16:creationId xmlns:a16="http://schemas.microsoft.com/office/drawing/2014/main" id="{9C749DB5-E69B-FE42-8618-FEAF5E3A26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371" y="5496381"/>
            <a:ext cx="7375525" cy="36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  <p:sp>
        <p:nvSpPr>
          <p:cNvPr id="30" name="Slide Number Placeholder - Dark Cover">
            <a:extLst>
              <a:ext uri="{FF2B5EF4-FFF2-40B4-BE49-F238E27FC236}">
                <a16:creationId xmlns:a16="http://schemas.microsoft.com/office/drawing/2014/main" id="{1BE55F08-0878-9F46-9FC2-36AF44372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51F392-0E0E-D345-8D4B-CF447BB7690E}"/>
              </a:ext>
            </a:extLst>
          </p:cNvPr>
          <p:cNvSpPr/>
          <p:nvPr userDrawn="1"/>
        </p:nvSpPr>
        <p:spPr>
          <a:xfrm>
            <a:off x="1524000" y="1935163"/>
            <a:ext cx="9144000" cy="2990088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57F921A7-4316-754A-9778-0A38BB286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sh Graphic - Dark Agenda">
            <a:extLst>
              <a:ext uri="{FF2B5EF4-FFF2-40B4-BE49-F238E27FC236}">
                <a16:creationId xmlns:a16="http://schemas.microsoft.com/office/drawing/2014/main" id="{CB156D84-CF7A-5C46-9EAF-0F50E10260A9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Picture Placeholder - Dark Agenda">
            <a:extLst>
              <a:ext uri="{FF2B5EF4-FFF2-40B4-BE49-F238E27FC236}">
                <a16:creationId xmlns:a16="http://schemas.microsoft.com/office/drawing/2014/main" id="{228CABEA-94FE-AB4B-BC10-E8E9DEC1B09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924798" y="0"/>
            <a:ext cx="4267202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28" name="Heading Placeholder - Dark Agenda">
            <a:extLst>
              <a:ext uri="{FF2B5EF4-FFF2-40B4-BE49-F238E27FC236}">
                <a16:creationId xmlns:a16="http://schemas.microsoft.com/office/drawing/2014/main" id="{01422AD2-E019-4740-83A2-060DAA663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073049"/>
            <a:ext cx="6400801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Agenda</a:t>
            </a:r>
            <a:endParaRPr lang="en-NL"/>
          </a:p>
        </p:txBody>
      </p:sp>
      <p:sp>
        <p:nvSpPr>
          <p:cNvPr id="10" name="Body Copy Placeholder - Dark Agenda">
            <a:extLst>
              <a:ext uri="{FF2B5EF4-FFF2-40B4-BE49-F238E27FC236}">
                <a16:creationId xmlns:a16="http://schemas.microsoft.com/office/drawing/2014/main" id="{94F0D8C3-A09D-7C44-9452-0F36C98649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820" y="2059615"/>
            <a:ext cx="6397580" cy="3645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27063" algn="l"/>
              </a:tabLst>
              <a:defRPr sz="1800"/>
            </a:lvl1pPr>
          </a:lstStyle>
          <a:p>
            <a:pPr lvl="0"/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</a:p>
        </p:txBody>
      </p:sp>
      <p:sp>
        <p:nvSpPr>
          <p:cNvPr id="8" name="Slide Number Placeholder - Dark Agenda">
            <a:extLst>
              <a:ext uri="{FF2B5EF4-FFF2-40B4-BE49-F238E27FC236}">
                <a16:creationId xmlns:a16="http://schemas.microsoft.com/office/drawing/2014/main" id="{55DAA81A-0A55-C74D-901B-A9CFED9B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Footer Placeholder - Dark Master">
            <a:extLst>
              <a:ext uri="{FF2B5EF4-FFF2-40B4-BE49-F238E27FC236}">
                <a16:creationId xmlns:a16="http://schemas.microsoft.com/office/drawing/2014/main" id="{6404CF1D-0F96-EB4A-8795-08418F916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73007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Section Divider ">
    <p:bg>
      <p:bgPr>
        <a:gradFill>
          <a:gsLst>
            <a:gs pos="14000">
              <a:schemeClr val="bg1"/>
            </a:gs>
            <a:gs pos="70000">
              <a:schemeClr val="bg1">
                <a:alpha val="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Dark Section Divider">
            <a:extLst>
              <a:ext uri="{FF2B5EF4-FFF2-40B4-BE49-F238E27FC236}">
                <a16:creationId xmlns:a16="http://schemas.microsoft.com/office/drawing/2014/main" id="{4417B31C-4F2B-1241-AD56-8278C1133A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24000" y="0"/>
            <a:ext cx="10668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7937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6" name="Gradient - Dark Section Divider">
            <a:extLst>
              <a:ext uri="{FF2B5EF4-FFF2-40B4-BE49-F238E27FC236}">
                <a16:creationId xmlns:a16="http://schemas.microsoft.com/office/drawing/2014/main" id="{9644E215-2ACC-154F-BF36-C9AB648EA1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1" y="0"/>
            <a:ext cx="6717323" cy="6858000"/>
          </a:xfrm>
          <a:prstGeom prst="rect">
            <a:avLst/>
          </a:prstGeom>
          <a:gradFill>
            <a:gsLst>
              <a:gs pos="45000">
                <a:schemeClr val="tx1"/>
              </a:gs>
              <a:gs pos="84000">
                <a:schemeClr val="tx1">
                  <a:alpha val="0"/>
                </a:schemeClr>
              </a:gs>
            </a:gsLst>
            <a:lin ang="600000" scaled="0"/>
          </a:gradFill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Dash Graphic - Dark Section Divider">
            <a:extLst>
              <a:ext uri="{FF2B5EF4-FFF2-40B4-BE49-F238E27FC236}">
                <a16:creationId xmlns:a16="http://schemas.microsoft.com/office/drawing/2014/main" id="{D86993A3-A9D2-1848-A78B-99AEFE7627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685800"/>
            <a:ext cx="752475" cy="12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ection Title Placeholder - Dark Section Divider">
            <a:extLst>
              <a:ext uri="{FF2B5EF4-FFF2-40B4-BE49-F238E27FC236}">
                <a16:creationId xmlns:a16="http://schemas.microsoft.com/office/drawing/2014/main" id="{5DC0BEC4-F466-6447-BBB5-654BA9F9F79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96720" y="1789080"/>
            <a:ext cx="4600651" cy="4194240"/>
          </a:xfrm>
          <a:effectLst/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6000" b="1" i="0" spc="0">
                <a:solidFill>
                  <a:schemeClr val="bg1"/>
                </a:solidFill>
                <a:effectLst>
                  <a:glow>
                    <a:schemeClr val="accent3">
                      <a:satMod val="175000"/>
                      <a:alpha val="4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Section Title Goes Here</a:t>
            </a:r>
            <a:endParaRPr lang="en-NL"/>
          </a:p>
        </p:txBody>
      </p:sp>
      <p:sp>
        <p:nvSpPr>
          <p:cNvPr id="12" name="Subheading Placeholder - Dark Section Divider">
            <a:extLst>
              <a:ext uri="{FF2B5EF4-FFF2-40B4-BE49-F238E27FC236}">
                <a16:creationId xmlns:a16="http://schemas.microsoft.com/office/drawing/2014/main" id="{35357847-54BA-4448-B159-7770CAE436E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500" y="1016781"/>
            <a:ext cx="4572000" cy="44756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FontTx/>
              <a:buNone/>
              <a:defRPr sz="4000" b="0" i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b="0" i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Section ##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21288"/>
      </p:ext>
    </p:extLst>
  </p:cSld>
  <p:clrMapOvr>
    <a:masterClrMapping/>
  </p:clrMapOvr>
  <p:transition spd="slow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Only (Impactfu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heading Placeholder - Dark Impactful">
            <a:extLst>
              <a:ext uri="{FF2B5EF4-FFF2-40B4-BE49-F238E27FC236}">
                <a16:creationId xmlns:a16="http://schemas.microsoft.com/office/drawing/2014/main" id="{9CC6AAC5-D915-E448-AF76-6D1595AE7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501" y="1072245"/>
            <a:ext cx="10076399" cy="515075"/>
          </a:xfrm>
          <a:prstGeom prst="rect">
            <a:avLst/>
          </a:prstGeom>
        </p:spPr>
        <p:txBody>
          <a:bodyPr rIns="0" bIns="0" anchor="t" anchorCtr="0">
            <a:noAutofit/>
          </a:bodyPr>
          <a:lstStyle>
            <a:lvl1pPr defTabSz="457200">
              <a:defRPr sz="4000" b="0" i="0" spc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Informative subhead</a:t>
            </a:r>
            <a:endParaRPr lang="en-NL"/>
          </a:p>
        </p:txBody>
      </p:sp>
      <p:sp>
        <p:nvSpPr>
          <p:cNvPr id="3" name="Body Copy Placeholder - Dark Impactful">
            <a:extLst>
              <a:ext uri="{FF2B5EF4-FFF2-40B4-BE49-F238E27FC236}">
                <a16:creationId xmlns:a16="http://schemas.microsoft.com/office/drawing/2014/main" id="{D41D900A-AA64-224E-8746-1808986863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445" y="1991728"/>
            <a:ext cx="10051115" cy="4167592"/>
          </a:xfrm>
          <a:prstGeom prst="rect">
            <a:avLst/>
          </a:prstGeom>
        </p:spPr>
        <p:txBody>
          <a:bodyPr l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Your impactful message can go here.</a:t>
            </a:r>
            <a:endParaRPr lang="en-NL"/>
          </a:p>
        </p:txBody>
      </p:sp>
      <p:sp>
        <p:nvSpPr>
          <p:cNvPr id="16" name="Dash Graphic - Dark Impactful">
            <a:extLst>
              <a:ext uri="{FF2B5EF4-FFF2-40B4-BE49-F238E27FC236}">
                <a16:creationId xmlns:a16="http://schemas.microsoft.com/office/drawing/2014/main" id="{57269028-9684-A945-AF52-8F26668824FD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lide Number Placeholder - Dark Impactful">
            <a:extLst>
              <a:ext uri="{FF2B5EF4-FFF2-40B4-BE49-F238E27FC236}">
                <a16:creationId xmlns:a16="http://schemas.microsoft.com/office/drawing/2014/main" id="{7DDF430D-A664-4E4C-AA86-03DE2F623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01CDFEEF-0E4C-A74D-8F07-C05B40349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23443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Onl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sy Copy Placeholder - Dark 2 Column">
            <a:extLst>
              <a:ext uri="{FF2B5EF4-FFF2-40B4-BE49-F238E27FC236}">
                <a16:creationId xmlns:a16="http://schemas.microsoft.com/office/drawing/2014/main" id="{6DF061F5-8AA5-214E-BF3D-6FEA9E878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75"/>
            <a:ext cx="10982460" cy="3637825"/>
          </a:xfrm>
          <a:prstGeom prst="rect">
            <a:avLst/>
          </a:prstGeom>
        </p:spPr>
        <p:txBody>
          <a:bodyPr numCol="2" spcCol="457200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Heading Placeholder - Dark 2 Column">
            <a:extLst>
              <a:ext uri="{FF2B5EF4-FFF2-40B4-BE49-F238E27FC236}">
                <a16:creationId xmlns:a16="http://schemas.microsoft.com/office/drawing/2014/main" id="{6876ABE9-9793-5245-A7F8-3229A048D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10069975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2" name="Dash Graphic - Dark 2 Column">
            <a:extLst>
              <a:ext uri="{FF2B5EF4-FFF2-40B4-BE49-F238E27FC236}">
                <a16:creationId xmlns:a16="http://schemas.microsoft.com/office/drawing/2014/main" id="{A8B1B47E-47BA-A143-AC42-4114C9BAFAEA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lide Number Placeholder - Dark 2 Column">
            <a:extLst>
              <a:ext uri="{FF2B5EF4-FFF2-40B4-BE49-F238E27FC236}">
                <a16:creationId xmlns:a16="http://schemas.microsoft.com/office/drawing/2014/main" id="{604E17A8-F9EC-7746-A80D-757D09281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770619F9-E04B-8044-B545-2B80AAA3D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61929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&amp;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Dark Small Image">
            <a:extLst>
              <a:ext uri="{FF2B5EF4-FFF2-40B4-BE49-F238E27FC236}">
                <a16:creationId xmlns:a16="http://schemas.microsoft.com/office/drawing/2014/main" id="{CCE86D56-6C36-0149-8A2A-9D6F62DF78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10400" y="1143000"/>
            <a:ext cx="4571999" cy="4571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Heading Placeholder - Dark Small Image">
            <a:extLst>
              <a:ext uri="{FF2B5EF4-FFF2-40B4-BE49-F238E27FC236}">
                <a16:creationId xmlns:a16="http://schemas.microsoft.com/office/drawing/2014/main" id="{760443FB-5A0F-364A-9CD5-CA440577E9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5486399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6" name="Body Copy Placeholder - Dark Small Image">
            <a:extLst>
              <a:ext uri="{FF2B5EF4-FFF2-40B4-BE49-F238E27FC236}">
                <a16:creationId xmlns:a16="http://schemas.microsoft.com/office/drawing/2014/main" id="{76B01FF4-12BA-EB45-9869-252C7258A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80"/>
            <a:ext cx="5474823" cy="363782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sh Graphic - Dark Small Image">
            <a:extLst>
              <a:ext uri="{FF2B5EF4-FFF2-40B4-BE49-F238E27FC236}">
                <a16:creationId xmlns:a16="http://schemas.microsoft.com/office/drawing/2014/main" id="{35CA5DDB-BAF4-D448-BCE7-231C3DA34AEC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lide Number Placeholder - Dark Small Image">
            <a:extLst>
              <a:ext uri="{FF2B5EF4-FFF2-40B4-BE49-F238E27FC236}">
                <a16:creationId xmlns:a16="http://schemas.microsoft.com/office/drawing/2014/main" id="{497A7674-0E7D-D647-A662-6AE4ED26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9F44E0F0-DB20-0446-A92D-159FC35B2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33104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Text &amp;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- Dark Large Image">
            <a:extLst>
              <a:ext uri="{FF2B5EF4-FFF2-40B4-BE49-F238E27FC236}">
                <a16:creationId xmlns:a16="http://schemas.microsoft.com/office/drawing/2014/main" id="{B7114D83-78DD-9D49-BDDD-16804430974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524500" y="0"/>
            <a:ext cx="66675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10" name="Heading Placeholder - Dark Large Image">
            <a:extLst>
              <a:ext uri="{FF2B5EF4-FFF2-40B4-BE49-F238E27FC236}">
                <a16:creationId xmlns:a16="http://schemas.microsoft.com/office/drawing/2014/main" id="{E810D892-5A91-F14D-AED7-80ECA91604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721" y="1033798"/>
            <a:ext cx="6400801" cy="143511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Bold Heading Goes Here</a:t>
            </a:r>
            <a:endParaRPr lang="en-NL"/>
          </a:p>
        </p:txBody>
      </p:sp>
      <p:sp>
        <p:nvSpPr>
          <p:cNvPr id="11" name="Bod Copy Placeholder - Dark Large Image">
            <a:extLst>
              <a:ext uri="{FF2B5EF4-FFF2-40B4-BE49-F238E27FC236}">
                <a16:creationId xmlns:a16="http://schemas.microsoft.com/office/drawing/2014/main" id="{83FD9D0E-4AA3-B847-9AD3-4E9A1CF52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1" y="2926947"/>
            <a:ext cx="4089721" cy="3190513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sh Graphic - Dark Large Image">
            <a:extLst>
              <a:ext uri="{FF2B5EF4-FFF2-40B4-BE49-F238E27FC236}">
                <a16:creationId xmlns:a16="http://schemas.microsoft.com/office/drawing/2014/main" id="{2D25018D-D8A4-4B40-A941-4B939F2A2CF6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02161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- Dark Thank You">
            <a:extLst>
              <a:ext uri="{FF2B5EF4-FFF2-40B4-BE49-F238E27FC236}">
                <a16:creationId xmlns:a16="http://schemas.microsoft.com/office/drawing/2014/main" id="{572CC1CD-A906-EF40-BCB9-DD18F5B4F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34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9" name="Thank You - Dark Thank You">
            <a:extLst>
              <a:ext uri="{FF2B5EF4-FFF2-40B4-BE49-F238E27FC236}">
                <a16:creationId xmlns:a16="http://schemas.microsoft.com/office/drawing/2014/main" id="{9E1128F5-971A-3042-9A4D-2E3A364E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613" y="3004748"/>
            <a:ext cx="10941752" cy="2424033"/>
          </a:xfrm>
          <a:prstGeom prst="rect">
            <a:avLst/>
          </a:prstGeom>
          <a:effectLst/>
        </p:spPr>
        <p:txBody>
          <a:bodyPr anchor="ctr" anchorCtr="0"/>
          <a:lstStyle>
            <a:lvl1pPr>
              <a:defRPr sz="14400" b="1" i="0" spc="-150">
                <a:solidFill>
                  <a:schemeClr val="bg1"/>
                </a:solidFill>
                <a:effectLst>
                  <a:glow rad="533400">
                    <a:schemeClr val="tx1">
                      <a:alpha val="2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Thank You</a:t>
            </a:r>
            <a:endParaRPr lang="en-NL"/>
          </a:p>
        </p:txBody>
      </p:sp>
      <p:sp>
        <p:nvSpPr>
          <p:cNvPr id="11" name="Presenter Name/Title Placeholder - Dark Thank You">
            <a:extLst>
              <a:ext uri="{FF2B5EF4-FFF2-40B4-BE49-F238E27FC236}">
                <a16:creationId xmlns:a16="http://schemas.microsoft.com/office/drawing/2014/main" id="{3D7A0202-4B9A-BB44-B726-690D701ED6F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69742" y="5032646"/>
            <a:ext cx="5126257" cy="358876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1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Presenter Name, Presenter Title</a:t>
            </a:r>
          </a:p>
        </p:txBody>
      </p:sp>
      <p:pic>
        <p:nvPicPr>
          <p:cNvPr id="14" name="Valtech Logo - Dark Thank You">
            <a:extLst>
              <a:ext uri="{FF2B5EF4-FFF2-40B4-BE49-F238E27FC236}">
                <a16:creationId xmlns:a16="http://schemas.microsoft.com/office/drawing/2014/main" id="{83FF3268-95D7-7A4B-8284-8F4149E9F5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4629" y="6335999"/>
            <a:ext cx="1550750" cy="315721"/>
          </a:xfrm>
          <a:prstGeom prst="rect">
            <a:avLst/>
          </a:prstGeom>
        </p:spPr>
      </p:pic>
      <p:sp>
        <p:nvSpPr>
          <p:cNvPr id="15" name="Slide Number Placeholder - Dark Thank You">
            <a:extLst>
              <a:ext uri="{FF2B5EF4-FFF2-40B4-BE49-F238E27FC236}">
                <a16:creationId xmlns:a16="http://schemas.microsoft.com/office/drawing/2014/main" id="{5272A028-A124-FA4B-87FE-BEA5AF58D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9" name="Presenter Email/Phone Number Placeholder - Dark Thank You">
            <a:extLst>
              <a:ext uri="{FF2B5EF4-FFF2-40B4-BE49-F238E27FC236}">
                <a16:creationId xmlns:a16="http://schemas.microsoft.com/office/drawing/2014/main" id="{CF4299A5-69ED-9E4B-908C-8F20BD82BF0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9742" y="5309798"/>
            <a:ext cx="5126257" cy="604113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/>
              <a:t>Phone Number</a:t>
            </a:r>
          </a:p>
        </p:txBody>
      </p:sp>
      <p:sp>
        <p:nvSpPr>
          <p:cNvPr id="12" name="Footer Placeholder - Dark Master">
            <a:extLst>
              <a:ext uri="{FF2B5EF4-FFF2-40B4-BE49-F238E27FC236}">
                <a16:creationId xmlns:a16="http://schemas.microsoft.com/office/drawing/2014/main" id="{4C392CF6-63B0-454B-BA3A-A29FBDC94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02775"/>
      </p:ext>
    </p:extLst>
  </p:cSld>
  <p:clrMapOvr>
    <a:masterClrMapping/>
  </p:clrMapOvr>
  <p:transition spd="slow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- Dark Blank">
            <a:extLst>
              <a:ext uri="{FF2B5EF4-FFF2-40B4-BE49-F238E27FC236}">
                <a16:creationId xmlns:a16="http://schemas.microsoft.com/office/drawing/2014/main" id="{4A817BFA-F3CD-9042-8299-9C644541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- Dark Master">
            <a:extLst>
              <a:ext uri="{FF2B5EF4-FFF2-40B4-BE49-F238E27FC236}">
                <a16:creationId xmlns:a16="http://schemas.microsoft.com/office/drawing/2014/main" id="{6681375A-DDDA-FB4C-8E50-57C90A005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633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Only (Impactfu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heading Placeholder - Dark Impactful">
            <a:extLst>
              <a:ext uri="{FF2B5EF4-FFF2-40B4-BE49-F238E27FC236}">
                <a16:creationId xmlns:a16="http://schemas.microsoft.com/office/drawing/2014/main" id="{9CC6AAC5-D915-E448-AF76-6D1595AE7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501" y="1072245"/>
            <a:ext cx="10076399" cy="515075"/>
          </a:xfrm>
          <a:prstGeom prst="rect">
            <a:avLst/>
          </a:prstGeom>
        </p:spPr>
        <p:txBody>
          <a:bodyPr rIns="0" bIns="0" anchor="t" anchorCtr="0">
            <a:noAutofit/>
          </a:bodyPr>
          <a:lstStyle>
            <a:lvl1pPr defTabSz="457200">
              <a:defRPr sz="4000" b="0" i="0" spc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Informative subhead</a:t>
            </a:r>
            <a:endParaRPr lang="en-NL"/>
          </a:p>
        </p:txBody>
      </p:sp>
      <p:sp>
        <p:nvSpPr>
          <p:cNvPr id="3" name="Body Copy Placeholder - Dark Impactful">
            <a:extLst>
              <a:ext uri="{FF2B5EF4-FFF2-40B4-BE49-F238E27FC236}">
                <a16:creationId xmlns:a16="http://schemas.microsoft.com/office/drawing/2014/main" id="{D41D900A-AA64-224E-8746-1808986863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445" y="1991728"/>
            <a:ext cx="10051115" cy="4167592"/>
          </a:xfrm>
          <a:prstGeom prst="rect">
            <a:avLst/>
          </a:prstGeom>
        </p:spPr>
        <p:txBody>
          <a:bodyPr l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Your impactful message can go here.</a:t>
            </a:r>
            <a:endParaRPr lang="en-NL"/>
          </a:p>
        </p:txBody>
      </p:sp>
      <p:sp>
        <p:nvSpPr>
          <p:cNvPr id="16" name="Dash Graphic - Dark Impactful">
            <a:extLst>
              <a:ext uri="{FF2B5EF4-FFF2-40B4-BE49-F238E27FC236}">
                <a16:creationId xmlns:a16="http://schemas.microsoft.com/office/drawing/2014/main" id="{57269028-9684-A945-AF52-8F26668824FD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lide Number Placeholder - Dark Impactful">
            <a:extLst>
              <a:ext uri="{FF2B5EF4-FFF2-40B4-BE49-F238E27FC236}">
                <a16:creationId xmlns:a16="http://schemas.microsoft.com/office/drawing/2014/main" id="{7DDF430D-A664-4E4C-AA86-03DE2F623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01CDFEEF-0E4C-A74D-8F07-C05B40349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14150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43DB81E7-44D8-A349-AC31-99094B9C0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8488" y="1600200"/>
            <a:ext cx="8458200" cy="3657600"/>
          </a:xfrm>
          <a:prstGeom prst="rect">
            <a:avLst/>
          </a:prstGeom>
          <a:ln w="127000">
            <a:solidFill>
              <a:schemeClr val="tx1"/>
            </a:solidFill>
            <a:miter lim="800000"/>
          </a:ln>
        </p:spPr>
        <p:txBody>
          <a:bodyPr lIns="684000" tIns="540000" rIns="684000" bIns="540000" anchor="b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cover slide </a:t>
            </a:r>
          </a:p>
        </p:txBody>
      </p:sp>
      <p:sp>
        <p:nvSpPr>
          <p:cNvPr id="19" name="Text Placeholder 19" title="Tyo your body text here">
            <a:extLst>
              <a:ext uri="{FF2B5EF4-FFF2-40B4-BE49-F238E27FC236}">
                <a16:creationId xmlns:a16="http://schemas.microsoft.com/office/drawing/2014/main" id="{601CBD9C-CB51-8D4A-A837-A45B8144C0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5486400"/>
            <a:ext cx="7772400" cy="228600"/>
          </a:xfrm>
          <a:prstGeom prst="rect">
            <a:avLst/>
          </a:prstGeom>
          <a:noFill/>
        </p:spPr>
        <p:txBody>
          <a:bodyPr wrap="none" lIns="0" t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 i="0" spc="300">
                <a:solidFill>
                  <a:schemeClr val="tx1"/>
                </a:solidFill>
                <a:latin typeface="+mj-lt"/>
              </a:defRPr>
            </a:lvl1pPr>
            <a:lvl2pPr>
              <a:defRPr sz="1200" b="0" i="0">
                <a:latin typeface="+mj-lt"/>
              </a:defRPr>
            </a:lvl2pPr>
            <a:lvl3pPr>
              <a:defRPr sz="1200" b="0" i="0">
                <a:latin typeface="+mj-lt"/>
              </a:defRPr>
            </a:lvl3pPr>
            <a:lvl4pPr>
              <a:defRPr sz="1200" b="0" i="0">
                <a:latin typeface="+mj-lt"/>
              </a:defRPr>
            </a:lvl4pPr>
            <a:lvl5pPr>
              <a:defRPr sz="1200" b="0" i="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88ADB0-01CE-DC4D-B859-A36D4E19E7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45200"/>
            <a:ext cx="683027" cy="1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96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970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85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2 - Multiple Items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638" y="1371600"/>
            <a:ext cx="2112962" cy="41147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E7F50-247F-CF47-B812-949B3342BC9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5068"/>
            <a:ext cx="684000" cy="14073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4A60C-7218-C74B-BE73-A12C9A6292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71925" y="1371600"/>
            <a:ext cx="3535363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E701867-0F0D-A844-AE7D-FDD945D0C1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96055" y="1371600"/>
            <a:ext cx="3535363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7094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4D3FA7B-DB3E-6C4E-A104-64D4A81E7A5E}"/>
              </a:ext>
            </a:extLst>
          </p:cNvPr>
          <p:cNvSpPr/>
          <p:nvPr userDrawn="1"/>
        </p:nvSpPr>
        <p:spPr>
          <a:xfrm>
            <a:off x="460376" y="465665"/>
            <a:ext cx="9866312" cy="59351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A55AE2E2-7158-FB4D-A1CC-2AA4DA9BB2D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724691" y="3239292"/>
            <a:ext cx="5029200" cy="836616"/>
          </a:xfrm>
          <a:prstGeom prst="rect">
            <a:avLst/>
          </a:prstGeom>
          <a:ln w="228600">
            <a:noFill/>
            <a:miter lim="800000"/>
          </a:ln>
        </p:spPr>
        <p:txBody>
          <a:bodyPr vert="horz" lIns="0" tIns="365760" rIns="365760" bIns="365760" rtlCol="0" anchor="ctr" anchorCtr="0">
            <a:noAutofit/>
          </a:bodyPr>
          <a:lstStyle>
            <a:lvl1pPr algn="ctr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kern="1200" spc="-1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1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Helvetica" pitchFamily="2" charset="0"/>
                <a:ea typeface="+mj-ea"/>
                <a:cs typeface="+mj-cs"/>
              </a:rPr>
              <a:t>section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59307B-761A-4B4F-BE38-51E6D6525307}"/>
              </a:ext>
            </a:extLst>
          </p:cNvPr>
          <p:cNvSpPr/>
          <p:nvPr userDrawn="1"/>
        </p:nvSpPr>
        <p:spPr>
          <a:xfrm>
            <a:off x="1882775" y="465665"/>
            <a:ext cx="9852025" cy="59351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28" name="Title 28"/>
          <p:cNvSpPr>
            <a:spLocks noGrp="1"/>
          </p:cNvSpPr>
          <p:nvPr>
            <p:ph type="title" hasCustomPrompt="1"/>
          </p:nvPr>
        </p:nvSpPr>
        <p:spPr>
          <a:xfrm>
            <a:off x="2566988" y="2286000"/>
            <a:ext cx="7034212" cy="2286000"/>
          </a:xfrm>
          <a:prstGeom prst="rect">
            <a:avLst/>
          </a:prstGeom>
        </p:spPr>
        <p:txBody>
          <a:bodyPr lIns="0" tIns="0" bIns="0" anchor="ctr" anchorCtr="1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5560" y="2979000"/>
            <a:ext cx="900000" cy="900000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anchor="ctr" anchorCtr="1">
            <a:noAutofit/>
          </a:bodyPr>
          <a:lstStyle>
            <a:lvl1pPr>
              <a:lnSpc>
                <a:spcPct val="100000"/>
              </a:lnSpc>
              <a:buNone/>
              <a:defRPr sz="4200" b="1" u="none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grpSp>
        <p:nvGrpSpPr>
          <p:cNvPr id="17" name="Group 1"/>
          <p:cNvGrpSpPr>
            <a:grpSpLocks/>
          </p:cNvGrpSpPr>
          <p:nvPr userDrawn="1"/>
        </p:nvGrpSpPr>
        <p:grpSpPr bwMode="auto">
          <a:xfrm>
            <a:off x="623393" y="6117299"/>
            <a:ext cx="614468" cy="124996"/>
            <a:chOff x="1328" y="2547"/>
            <a:chExt cx="3623" cy="737"/>
          </a:xfrm>
          <a:solidFill>
            <a:srgbClr val="232323"/>
          </a:solidFill>
        </p:grpSpPr>
        <p:sp>
          <p:nvSpPr>
            <p:cNvPr id="18" name="Freeform 2"/>
            <p:cNvSpPr>
              <a:spLocks noChangeArrowheads="1"/>
            </p:cNvSpPr>
            <p:nvPr/>
          </p:nvSpPr>
          <p:spPr bwMode="auto">
            <a:xfrm>
              <a:off x="1328" y="2748"/>
              <a:ext cx="536" cy="536"/>
            </a:xfrm>
            <a:custGeom>
              <a:avLst/>
              <a:gdLst>
                <a:gd name="T0" fmla="*/ 1629 w 2369"/>
                <a:gd name="T1" fmla="*/ 2365 h 2366"/>
                <a:gd name="T2" fmla="*/ 890 w 2369"/>
                <a:gd name="T3" fmla="*/ 2365 h 2366"/>
                <a:gd name="T4" fmla="*/ 0 w 2369"/>
                <a:gd name="T5" fmla="*/ 0 h 2366"/>
                <a:gd name="T6" fmla="*/ 739 w 2369"/>
                <a:gd name="T7" fmla="*/ 0 h 2366"/>
                <a:gd name="T8" fmla="*/ 1184 w 2369"/>
                <a:gd name="T9" fmla="*/ 1774 h 2366"/>
                <a:gd name="T10" fmla="*/ 1184 w 2369"/>
                <a:gd name="T11" fmla="*/ 1774 h 2366"/>
                <a:gd name="T12" fmla="*/ 1776 w 2369"/>
                <a:gd name="T13" fmla="*/ 0 h 2366"/>
                <a:gd name="T14" fmla="*/ 2368 w 2369"/>
                <a:gd name="T15" fmla="*/ 0 h 2366"/>
                <a:gd name="T16" fmla="*/ 1629 w 2369"/>
                <a:gd name="T17" fmla="*/ 23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9" h="2366">
                  <a:moveTo>
                    <a:pt x="1629" y="2365"/>
                  </a:moveTo>
                  <a:lnTo>
                    <a:pt x="890" y="2365"/>
                  </a:lnTo>
                  <a:lnTo>
                    <a:pt x="0" y="0"/>
                  </a:lnTo>
                  <a:lnTo>
                    <a:pt x="739" y="0"/>
                  </a:lnTo>
                  <a:lnTo>
                    <a:pt x="1184" y="1774"/>
                  </a:lnTo>
                  <a:lnTo>
                    <a:pt x="1184" y="1774"/>
                  </a:lnTo>
                  <a:lnTo>
                    <a:pt x="1776" y="0"/>
                  </a:lnTo>
                  <a:lnTo>
                    <a:pt x="2368" y="0"/>
                  </a:lnTo>
                  <a:lnTo>
                    <a:pt x="1629" y="236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20" name="Freeform 3"/>
            <p:cNvSpPr>
              <a:spLocks noChangeArrowheads="1"/>
            </p:cNvSpPr>
            <p:nvPr/>
          </p:nvSpPr>
          <p:spPr bwMode="auto">
            <a:xfrm>
              <a:off x="1865" y="2748"/>
              <a:ext cx="503" cy="536"/>
            </a:xfrm>
            <a:custGeom>
              <a:avLst/>
              <a:gdLst>
                <a:gd name="T0" fmla="*/ 2074 w 2222"/>
                <a:gd name="T1" fmla="*/ 1920 h 2366"/>
                <a:gd name="T2" fmla="*/ 2074 w 2222"/>
                <a:gd name="T3" fmla="*/ 1920 h 2366"/>
                <a:gd name="T4" fmla="*/ 2221 w 2222"/>
                <a:gd name="T5" fmla="*/ 2214 h 2366"/>
                <a:gd name="T6" fmla="*/ 2221 w 2222"/>
                <a:gd name="T7" fmla="*/ 2365 h 2366"/>
                <a:gd name="T8" fmla="*/ 1629 w 2222"/>
                <a:gd name="T9" fmla="*/ 2365 h 2366"/>
                <a:gd name="T10" fmla="*/ 1482 w 2222"/>
                <a:gd name="T11" fmla="*/ 2067 h 2366"/>
                <a:gd name="T12" fmla="*/ 739 w 2222"/>
                <a:gd name="T13" fmla="*/ 2365 h 2366"/>
                <a:gd name="T14" fmla="*/ 0 w 2222"/>
                <a:gd name="T15" fmla="*/ 1774 h 2366"/>
                <a:gd name="T16" fmla="*/ 739 w 2222"/>
                <a:gd name="T17" fmla="*/ 1031 h 2366"/>
                <a:gd name="T18" fmla="*/ 1331 w 2222"/>
                <a:gd name="T19" fmla="*/ 884 h 2366"/>
                <a:gd name="T20" fmla="*/ 1482 w 2222"/>
                <a:gd name="T21" fmla="*/ 738 h 2366"/>
                <a:gd name="T22" fmla="*/ 1037 w 2222"/>
                <a:gd name="T23" fmla="*/ 440 h 2366"/>
                <a:gd name="T24" fmla="*/ 739 w 2222"/>
                <a:gd name="T25" fmla="*/ 738 h 2366"/>
                <a:gd name="T26" fmla="*/ 147 w 2222"/>
                <a:gd name="T27" fmla="*/ 738 h 2366"/>
                <a:gd name="T28" fmla="*/ 1184 w 2222"/>
                <a:gd name="T29" fmla="*/ 0 h 2366"/>
                <a:gd name="T30" fmla="*/ 2074 w 2222"/>
                <a:gd name="T31" fmla="*/ 592 h 2366"/>
                <a:gd name="T32" fmla="*/ 2074 w 2222"/>
                <a:gd name="T33" fmla="*/ 1920 h 2366"/>
                <a:gd name="T34" fmla="*/ 1482 w 2222"/>
                <a:gd name="T35" fmla="*/ 1182 h 2366"/>
                <a:gd name="T36" fmla="*/ 1482 w 2222"/>
                <a:gd name="T37" fmla="*/ 1182 h 2366"/>
                <a:gd name="T38" fmla="*/ 1037 w 2222"/>
                <a:gd name="T39" fmla="*/ 1329 h 2366"/>
                <a:gd name="T40" fmla="*/ 592 w 2222"/>
                <a:gd name="T41" fmla="*/ 1774 h 2366"/>
                <a:gd name="T42" fmla="*/ 890 w 2222"/>
                <a:gd name="T43" fmla="*/ 1920 h 2366"/>
                <a:gd name="T44" fmla="*/ 1482 w 2222"/>
                <a:gd name="T45" fmla="*/ 1476 h 2366"/>
                <a:gd name="T46" fmla="*/ 1482 w 2222"/>
                <a:gd name="T47" fmla="*/ 1182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22" h="2366">
                  <a:moveTo>
                    <a:pt x="2074" y="1920"/>
                  </a:moveTo>
                  <a:lnTo>
                    <a:pt x="2074" y="1920"/>
                  </a:lnTo>
                  <a:cubicBezTo>
                    <a:pt x="2074" y="2214"/>
                    <a:pt x="2221" y="2214"/>
                    <a:pt x="2221" y="2214"/>
                  </a:cubicBezTo>
                  <a:cubicBezTo>
                    <a:pt x="2221" y="2365"/>
                    <a:pt x="2221" y="2365"/>
                    <a:pt x="2221" y="2365"/>
                  </a:cubicBezTo>
                  <a:cubicBezTo>
                    <a:pt x="1629" y="2365"/>
                    <a:pt x="1629" y="2365"/>
                    <a:pt x="1629" y="2365"/>
                  </a:cubicBezTo>
                  <a:cubicBezTo>
                    <a:pt x="1482" y="2214"/>
                    <a:pt x="1482" y="2214"/>
                    <a:pt x="1482" y="2067"/>
                  </a:cubicBezTo>
                  <a:cubicBezTo>
                    <a:pt x="1331" y="2214"/>
                    <a:pt x="1184" y="2365"/>
                    <a:pt x="739" y="2365"/>
                  </a:cubicBezTo>
                  <a:cubicBezTo>
                    <a:pt x="445" y="2365"/>
                    <a:pt x="0" y="2214"/>
                    <a:pt x="0" y="1774"/>
                  </a:cubicBezTo>
                  <a:cubicBezTo>
                    <a:pt x="0" y="1329"/>
                    <a:pt x="298" y="1031"/>
                    <a:pt x="739" y="1031"/>
                  </a:cubicBezTo>
                  <a:cubicBezTo>
                    <a:pt x="1331" y="884"/>
                    <a:pt x="1331" y="884"/>
                    <a:pt x="1331" y="884"/>
                  </a:cubicBezTo>
                  <a:cubicBezTo>
                    <a:pt x="1331" y="884"/>
                    <a:pt x="1482" y="884"/>
                    <a:pt x="1482" y="738"/>
                  </a:cubicBezTo>
                  <a:cubicBezTo>
                    <a:pt x="1482" y="440"/>
                    <a:pt x="1331" y="440"/>
                    <a:pt x="1037" y="440"/>
                  </a:cubicBezTo>
                  <a:cubicBezTo>
                    <a:pt x="739" y="440"/>
                    <a:pt x="739" y="592"/>
                    <a:pt x="739" y="738"/>
                  </a:cubicBezTo>
                  <a:cubicBezTo>
                    <a:pt x="147" y="738"/>
                    <a:pt x="147" y="738"/>
                    <a:pt x="147" y="738"/>
                  </a:cubicBezTo>
                  <a:cubicBezTo>
                    <a:pt x="147" y="0"/>
                    <a:pt x="739" y="0"/>
                    <a:pt x="1184" y="0"/>
                  </a:cubicBezTo>
                  <a:cubicBezTo>
                    <a:pt x="1482" y="0"/>
                    <a:pt x="2074" y="0"/>
                    <a:pt x="2074" y="592"/>
                  </a:cubicBezTo>
                  <a:lnTo>
                    <a:pt x="2074" y="1920"/>
                  </a:lnTo>
                  <a:close/>
                  <a:moveTo>
                    <a:pt x="1482" y="1182"/>
                  </a:moveTo>
                  <a:lnTo>
                    <a:pt x="1482" y="1182"/>
                  </a:lnTo>
                  <a:cubicBezTo>
                    <a:pt x="1482" y="1329"/>
                    <a:pt x="1331" y="1329"/>
                    <a:pt x="1037" y="1329"/>
                  </a:cubicBezTo>
                  <a:cubicBezTo>
                    <a:pt x="890" y="1329"/>
                    <a:pt x="592" y="1476"/>
                    <a:pt x="592" y="1774"/>
                  </a:cubicBezTo>
                  <a:cubicBezTo>
                    <a:pt x="592" y="1920"/>
                    <a:pt x="890" y="1920"/>
                    <a:pt x="890" y="1920"/>
                  </a:cubicBezTo>
                  <a:cubicBezTo>
                    <a:pt x="1184" y="1920"/>
                    <a:pt x="1482" y="1774"/>
                    <a:pt x="1482" y="1476"/>
                  </a:cubicBezTo>
                  <a:lnTo>
                    <a:pt x="1482" y="118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21" name="Freeform 4"/>
            <p:cNvSpPr>
              <a:spLocks noChangeArrowheads="1"/>
            </p:cNvSpPr>
            <p:nvPr/>
          </p:nvSpPr>
          <p:spPr bwMode="auto">
            <a:xfrm>
              <a:off x="2436" y="2547"/>
              <a:ext cx="133" cy="737"/>
            </a:xfrm>
            <a:custGeom>
              <a:avLst/>
              <a:gdLst>
                <a:gd name="T0" fmla="*/ 592 w 593"/>
                <a:gd name="T1" fmla="*/ 3254 h 3255"/>
                <a:gd name="T2" fmla="*/ 0 w 593"/>
                <a:gd name="T3" fmla="*/ 3254 h 3255"/>
                <a:gd name="T4" fmla="*/ 0 w 593"/>
                <a:gd name="T5" fmla="*/ 0 h 3255"/>
                <a:gd name="T6" fmla="*/ 592 w 593"/>
                <a:gd name="T7" fmla="*/ 0 h 3255"/>
                <a:gd name="T8" fmla="*/ 592 w 593"/>
                <a:gd name="T9" fmla="*/ 3254 h 3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3255">
                  <a:moveTo>
                    <a:pt x="592" y="3254"/>
                  </a:moveTo>
                  <a:lnTo>
                    <a:pt x="0" y="3254"/>
                  </a:lnTo>
                  <a:lnTo>
                    <a:pt x="0" y="0"/>
                  </a:lnTo>
                  <a:lnTo>
                    <a:pt x="592" y="0"/>
                  </a:lnTo>
                  <a:lnTo>
                    <a:pt x="592" y="32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23" name="Freeform 5"/>
            <p:cNvSpPr>
              <a:spLocks noChangeArrowheads="1"/>
            </p:cNvSpPr>
            <p:nvPr/>
          </p:nvSpPr>
          <p:spPr bwMode="auto">
            <a:xfrm>
              <a:off x="2637" y="2614"/>
              <a:ext cx="301" cy="670"/>
            </a:xfrm>
            <a:custGeom>
              <a:avLst/>
              <a:gdLst>
                <a:gd name="T0" fmla="*/ 886 w 1332"/>
                <a:gd name="T1" fmla="*/ 591 h 2957"/>
                <a:gd name="T2" fmla="*/ 886 w 1332"/>
                <a:gd name="T3" fmla="*/ 591 h 2957"/>
                <a:gd name="T4" fmla="*/ 1331 w 1332"/>
                <a:gd name="T5" fmla="*/ 591 h 2957"/>
                <a:gd name="T6" fmla="*/ 1331 w 1332"/>
                <a:gd name="T7" fmla="*/ 1031 h 2957"/>
                <a:gd name="T8" fmla="*/ 886 w 1332"/>
                <a:gd name="T9" fmla="*/ 1031 h 2957"/>
                <a:gd name="T10" fmla="*/ 886 w 1332"/>
                <a:gd name="T11" fmla="*/ 2365 h 2957"/>
                <a:gd name="T12" fmla="*/ 1184 w 1332"/>
                <a:gd name="T13" fmla="*/ 2511 h 2957"/>
                <a:gd name="T14" fmla="*/ 1331 w 1332"/>
                <a:gd name="T15" fmla="*/ 2511 h 2957"/>
                <a:gd name="T16" fmla="*/ 1331 w 1332"/>
                <a:gd name="T17" fmla="*/ 2956 h 2957"/>
                <a:gd name="T18" fmla="*/ 1037 w 1332"/>
                <a:gd name="T19" fmla="*/ 2956 h 2957"/>
                <a:gd name="T20" fmla="*/ 886 w 1332"/>
                <a:gd name="T21" fmla="*/ 2956 h 2957"/>
                <a:gd name="T22" fmla="*/ 294 w 1332"/>
                <a:gd name="T23" fmla="*/ 2511 h 2957"/>
                <a:gd name="T24" fmla="*/ 294 w 1332"/>
                <a:gd name="T25" fmla="*/ 1031 h 2957"/>
                <a:gd name="T26" fmla="*/ 0 w 1332"/>
                <a:gd name="T27" fmla="*/ 1031 h 2957"/>
                <a:gd name="T28" fmla="*/ 0 w 1332"/>
                <a:gd name="T29" fmla="*/ 591 h 2957"/>
                <a:gd name="T30" fmla="*/ 294 w 1332"/>
                <a:gd name="T31" fmla="*/ 591 h 2957"/>
                <a:gd name="T32" fmla="*/ 294 w 1332"/>
                <a:gd name="T33" fmla="*/ 0 h 2957"/>
                <a:gd name="T34" fmla="*/ 886 w 1332"/>
                <a:gd name="T35" fmla="*/ 0 h 2957"/>
                <a:gd name="T36" fmla="*/ 886 w 1332"/>
                <a:gd name="T37" fmla="*/ 591 h 2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2" h="2957">
                  <a:moveTo>
                    <a:pt x="886" y="591"/>
                  </a:moveTo>
                  <a:lnTo>
                    <a:pt x="886" y="591"/>
                  </a:lnTo>
                  <a:cubicBezTo>
                    <a:pt x="1331" y="591"/>
                    <a:pt x="1331" y="591"/>
                    <a:pt x="1331" y="591"/>
                  </a:cubicBezTo>
                  <a:cubicBezTo>
                    <a:pt x="1331" y="1031"/>
                    <a:pt x="1331" y="1031"/>
                    <a:pt x="1331" y="1031"/>
                  </a:cubicBezTo>
                  <a:cubicBezTo>
                    <a:pt x="886" y="1031"/>
                    <a:pt x="886" y="1031"/>
                    <a:pt x="886" y="1031"/>
                  </a:cubicBezTo>
                  <a:cubicBezTo>
                    <a:pt x="886" y="2365"/>
                    <a:pt x="886" y="2365"/>
                    <a:pt x="886" y="2365"/>
                  </a:cubicBezTo>
                  <a:cubicBezTo>
                    <a:pt x="886" y="2511"/>
                    <a:pt x="886" y="2511"/>
                    <a:pt x="1184" y="2511"/>
                  </a:cubicBezTo>
                  <a:cubicBezTo>
                    <a:pt x="1184" y="2511"/>
                    <a:pt x="1184" y="2511"/>
                    <a:pt x="1331" y="2511"/>
                  </a:cubicBezTo>
                  <a:cubicBezTo>
                    <a:pt x="1331" y="2956"/>
                    <a:pt x="1331" y="2956"/>
                    <a:pt x="1331" y="2956"/>
                  </a:cubicBezTo>
                  <a:cubicBezTo>
                    <a:pt x="1184" y="2956"/>
                    <a:pt x="1037" y="2956"/>
                    <a:pt x="1037" y="2956"/>
                  </a:cubicBezTo>
                  <a:cubicBezTo>
                    <a:pt x="886" y="2956"/>
                    <a:pt x="886" y="2956"/>
                    <a:pt x="886" y="2956"/>
                  </a:cubicBezTo>
                  <a:cubicBezTo>
                    <a:pt x="445" y="2956"/>
                    <a:pt x="294" y="2805"/>
                    <a:pt x="294" y="2511"/>
                  </a:cubicBezTo>
                  <a:cubicBezTo>
                    <a:pt x="294" y="1031"/>
                    <a:pt x="294" y="1031"/>
                    <a:pt x="294" y="1031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294" y="591"/>
                    <a:pt x="294" y="591"/>
                    <a:pt x="294" y="591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886" y="0"/>
                    <a:pt x="886" y="0"/>
                    <a:pt x="886" y="0"/>
                  </a:cubicBezTo>
                  <a:lnTo>
                    <a:pt x="886" y="59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24" name="Freeform 6"/>
            <p:cNvSpPr>
              <a:spLocks noChangeArrowheads="1"/>
            </p:cNvSpPr>
            <p:nvPr/>
          </p:nvSpPr>
          <p:spPr bwMode="auto">
            <a:xfrm>
              <a:off x="2972" y="2748"/>
              <a:ext cx="503" cy="536"/>
            </a:xfrm>
            <a:custGeom>
              <a:avLst/>
              <a:gdLst>
                <a:gd name="T0" fmla="*/ 2221 w 2222"/>
                <a:gd name="T1" fmla="*/ 1622 h 2366"/>
                <a:gd name="T2" fmla="*/ 2221 w 2222"/>
                <a:gd name="T3" fmla="*/ 1622 h 2366"/>
                <a:gd name="T4" fmla="*/ 1183 w 2222"/>
                <a:gd name="T5" fmla="*/ 2365 h 2366"/>
                <a:gd name="T6" fmla="*/ 0 w 2222"/>
                <a:gd name="T7" fmla="*/ 1182 h 2366"/>
                <a:gd name="T8" fmla="*/ 1183 w 2222"/>
                <a:gd name="T9" fmla="*/ 0 h 2366"/>
                <a:gd name="T10" fmla="*/ 2221 w 2222"/>
                <a:gd name="T11" fmla="*/ 1182 h 2366"/>
                <a:gd name="T12" fmla="*/ 2221 w 2222"/>
                <a:gd name="T13" fmla="*/ 1329 h 2366"/>
                <a:gd name="T14" fmla="*/ 592 w 2222"/>
                <a:gd name="T15" fmla="*/ 1329 h 2366"/>
                <a:gd name="T16" fmla="*/ 1183 w 2222"/>
                <a:gd name="T17" fmla="*/ 1920 h 2366"/>
                <a:gd name="T18" fmla="*/ 1629 w 2222"/>
                <a:gd name="T19" fmla="*/ 1622 h 2366"/>
                <a:gd name="T20" fmla="*/ 2221 w 2222"/>
                <a:gd name="T21" fmla="*/ 1622 h 2366"/>
                <a:gd name="T22" fmla="*/ 1629 w 2222"/>
                <a:gd name="T23" fmla="*/ 884 h 2366"/>
                <a:gd name="T24" fmla="*/ 1629 w 2222"/>
                <a:gd name="T25" fmla="*/ 884 h 2366"/>
                <a:gd name="T26" fmla="*/ 1183 w 2222"/>
                <a:gd name="T27" fmla="*/ 440 h 2366"/>
                <a:gd name="T28" fmla="*/ 592 w 2222"/>
                <a:gd name="T29" fmla="*/ 884 h 2366"/>
                <a:gd name="T30" fmla="*/ 1629 w 2222"/>
                <a:gd name="T31" fmla="*/ 884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2" h="2366">
                  <a:moveTo>
                    <a:pt x="2221" y="1622"/>
                  </a:moveTo>
                  <a:lnTo>
                    <a:pt x="2221" y="1622"/>
                  </a:lnTo>
                  <a:cubicBezTo>
                    <a:pt x="2074" y="2214"/>
                    <a:pt x="1629" y="2365"/>
                    <a:pt x="1183" y="2365"/>
                  </a:cubicBezTo>
                  <a:cubicBezTo>
                    <a:pt x="592" y="2365"/>
                    <a:pt x="0" y="2067"/>
                    <a:pt x="0" y="1182"/>
                  </a:cubicBezTo>
                  <a:cubicBezTo>
                    <a:pt x="0" y="884"/>
                    <a:pt x="152" y="0"/>
                    <a:pt x="1183" y="0"/>
                  </a:cubicBezTo>
                  <a:cubicBezTo>
                    <a:pt x="1629" y="0"/>
                    <a:pt x="2221" y="147"/>
                    <a:pt x="2221" y="1182"/>
                  </a:cubicBezTo>
                  <a:cubicBezTo>
                    <a:pt x="2221" y="1329"/>
                    <a:pt x="2221" y="1329"/>
                    <a:pt x="2221" y="1329"/>
                  </a:cubicBezTo>
                  <a:cubicBezTo>
                    <a:pt x="592" y="1329"/>
                    <a:pt x="592" y="1329"/>
                    <a:pt x="592" y="1329"/>
                  </a:cubicBezTo>
                  <a:cubicBezTo>
                    <a:pt x="592" y="1476"/>
                    <a:pt x="744" y="1920"/>
                    <a:pt x="1183" y="1920"/>
                  </a:cubicBezTo>
                  <a:cubicBezTo>
                    <a:pt x="1335" y="1920"/>
                    <a:pt x="1482" y="1774"/>
                    <a:pt x="1629" y="1622"/>
                  </a:cubicBezTo>
                  <a:lnTo>
                    <a:pt x="2221" y="1622"/>
                  </a:lnTo>
                  <a:close/>
                  <a:moveTo>
                    <a:pt x="1629" y="884"/>
                  </a:moveTo>
                  <a:lnTo>
                    <a:pt x="1629" y="884"/>
                  </a:lnTo>
                  <a:cubicBezTo>
                    <a:pt x="1629" y="592"/>
                    <a:pt x="1335" y="440"/>
                    <a:pt x="1183" y="440"/>
                  </a:cubicBezTo>
                  <a:cubicBezTo>
                    <a:pt x="890" y="440"/>
                    <a:pt x="744" y="592"/>
                    <a:pt x="592" y="884"/>
                  </a:cubicBezTo>
                  <a:lnTo>
                    <a:pt x="1629" y="8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25" name="Freeform 7"/>
            <p:cNvSpPr>
              <a:spLocks noChangeArrowheads="1"/>
            </p:cNvSpPr>
            <p:nvPr/>
          </p:nvSpPr>
          <p:spPr bwMode="auto">
            <a:xfrm>
              <a:off x="3509" y="2748"/>
              <a:ext cx="503" cy="536"/>
            </a:xfrm>
            <a:custGeom>
              <a:avLst/>
              <a:gdLst>
                <a:gd name="T0" fmla="*/ 2221 w 2222"/>
                <a:gd name="T1" fmla="*/ 1476 h 2366"/>
                <a:gd name="T2" fmla="*/ 2221 w 2222"/>
                <a:gd name="T3" fmla="*/ 1476 h 2366"/>
                <a:gd name="T4" fmla="*/ 1184 w 2222"/>
                <a:gd name="T5" fmla="*/ 2365 h 2366"/>
                <a:gd name="T6" fmla="*/ 0 w 2222"/>
                <a:gd name="T7" fmla="*/ 1182 h 2366"/>
                <a:gd name="T8" fmla="*/ 1184 w 2222"/>
                <a:gd name="T9" fmla="*/ 0 h 2366"/>
                <a:gd name="T10" fmla="*/ 2221 w 2222"/>
                <a:gd name="T11" fmla="*/ 884 h 2366"/>
                <a:gd name="T12" fmla="*/ 1629 w 2222"/>
                <a:gd name="T13" fmla="*/ 884 h 2366"/>
                <a:gd name="T14" fmla="*/ 1184 w 2222"/>
                <a:gd name="T15" fmla="*/ 440 h 2366"/>
                <a:gd name="T16" fmla="*/ 1184 w 2222"/>
                <a:gd name="T17" fmla="*/ 440 h 2366"/>
                <a:gd name="T18" fmla="*/ 744 w 2222"/>
                <a:gd name="T19" fmla="*/ 1182 h 2366"/>
                <a:gd name="T20" fmla="*/ 1184 w 2222"/>
                <a:gd name="T21" fmla="*/ 1920 h 2366"/>
                <a:gd name="T22" fmla="*/ 1629 w 2222"/>
                <a:gd name="T23" fmla="*/ 1476 h 2366"/>
                <a:gd name="T24" fmla="*/ 2221 w 2222"/>
                <a:gd name="T25" fmla="*/ 1476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2" h="2366">
                  <a:moveTo>
                    <a:pt x="2221" y="1476"/>
                  </a:moveTo>
                  <a:lnTo>
                    <a:pt x="2221" y="1476"/>
                  </a:lnTo>
                  <a:cubicBezTo>
                    <a:pt x="2221" y="1774"/>
                    <a:pt x="2075" y="2365"/>
                    <a:pt x="1184" y="2365"/>
                  </a:cubicBezTo>
                  <a:cubicBezTo>
                    <a:pt x="299" y="2365"/>
                    <a:pt x="0" y="1774"/>
                    <a:pt x="0" y="1182"/>
                  </a:cubicBezTo>
                  <a:cubicBezTo>
                    <a:pt x="0" y="440"/>
                    <a:pt x="446" y="0"/>
                    <a:pt x="1184" y="0"/>
                  </a:cubicBezTo>
                  <a:cubicBezTo>
                    <a:pt x="1629" y="0"/>
                    <a:pt x="2221" y="147"/>
                    <a:pt x="2221" y="884"/>
                  </a:cubicBezTo>
                  <a:cubicBezTo>
                    <a:pt x="1629" y="884"/>
                    <a:pt x="1629" y="884"/>
                    <a:pt x="1629" y="884"/>
                  </a:cubicBezTo>
                  <a:cubicBezTo>
                    <a:pt x="1629" y="738"/>
                    <a:pt x="1483" y="440"/>
                    <a:pt x="1184" y="440"/>
                  </a:cubicBezTo>
                  <a:lnTo>
                    <a:pt x="1184" y="440"/>
                  </a:lnTo>
                  <a:cubicBezTo>
                    <a:pt x="744" y="440"/>
                    <a:pt x="744" y="884"/>
                    <a:pt x="744" y="1182"/>
                  </a:cubicBezTo>
                  <a:cubicBezTo>
                    <a:pt x="744" y="1476"/>
                    <a:pt x="744" y="1920"/>
                    <a:pt x="1184" y="1920"/>
                  </a:cubicBezTo>
                  <a:cubicBezTo>
                    <a:pt x="1483" y="1920"/>
                    <a:pt x="1629" y="1622"/>
                    <a:pt x="1629" y="1476"/>
                  </a:cubicBezTo>
                  <a:lnTo>
                    <a:pt x="2221" y="147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26" name="Freeform 8"/>
            <p:cNvSpPr>
              <a:spLocks noChangeArrowheads="1"/>
            </p:cNvSpPr>
            <p:nvPr/>
          </p:nvSpPr>
          <p:spPr bwMode="auto">
            <a:xfrm>
              <a:off x="4079" y="2547"/>
              <a:ext cx="503" cy="737"/>
            </a:xfrm>
            <a:custGeom>
              <a:avLst/>
              <a:gdLst>
                <a:gd name="T0" fmla="*/ 2221 w 2222"/>
                <a:gd name="T1" fmla="*/ 3254 h 3255"/>
                <a:gd name="T2" fmla="*/ 2221 w 2222"/>
                <a:gd name="T3" fmla="*/ 3254 h 3255"/>
                <a:gd name="T4" fmla="*/ 1482 w 2222"/>
                <a:gd name="T5" fmla="*/ 3254 h 3255"/>
                <a:gd name="T6" fmla="*/ 1482 w 2222"/>
                <a:gd name="T7" fmla="*/ 1773 h 3255"/>
                <a:gd name="T8" fmla="*/ 1189 w 2222"/>
                <a:gd name="T9" fmla="*/ 1329 h 3255"/>
                <a:gd name="T10" fmla="*/ 597 w 2222"/>
                <a:gd name="T11" fmla="*/ 1920 h 3255"/>
                <a:gd name="T12" fmla="*/ 597 w 2222"/>
                <a:gd name="T13" fmla="*/ 3254 h 3255"/>
                <a:gd name="T14" fmla="*/ 0 w 2222"/>
                <a:gd name="T15" fmla="*/ 3254 h 3255"/>
                <a:gd name="T16" fmla="*/ 0 w 2222"/>
                <a:gd name="T17" fmla="*/ 0 h 3255"/>
                <a:gd name="T18" fmla="*/ 597 w 2222"/>
                <a:gd name="T19" fmla="*/ 0 h 3255"/>
                <a:gd name="T20" fmla="*/ 597 w 2222"/>
                <a:gd name="T21" fmla="*/ 1183 h 3255"/>
                <a:gd name="T22" fmla="*/ 597 w 2222"/>
                <a:gd name="T23" fmla="*/ 1183 h 3255"/>
                <a:gd name="T24" fmla="*/ 1336 w 2222"/>
                <a:gd name="T25" fmla="*/ 889 h 3255"/>
                <a:gd name="T26" fmla="*/ 2221 w 2222"/>
                <a:gd name="T27" fmla="*/ 1627 h 3255"/>
                <a:gd name="T28" fmla="*/ 2221 w 2222"/>
                <a:gd name="T29" fmla="*/ 3254 h 3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2" h="3255">
                  <a:moveTo>
                    <a:pt x="2221" y="3254"/>
                  </a:moveTo>
                  <a:lnTo>
                    <a:pt x="2221" y="3254"/>
                  </a:lnTo>
                  <a:cubicBezTo>
                    <a:pt x="1482" y="3254"/>
                    <a:pt x="1482" y="3254"/>
                    <a:pt x="1482" y="3254"/>
                  </a:cubicBezTo>
                  <a:cubicBezTo>
                    <a:pt x="1482" y="1773"/>
                    <a:pt x="1482" y="1773"/>
                    <a:pt x="1482" y="1773"/>
                  </a:cubicBezTo>
                  <a:cubicBezTo>
                    <a:pt x="1482" y="1627"/>
                    <a:pt x="1482" y="1329"/>
                    <a:pt x="1189" y="1329"/>
                  </a:cubicBezTo>
                  <a:cubicBezTo>
                    <a:pt x="890" y="1329"/>
                    <a:pt x="597" y="1481"/>
                    <a:pt x="597" y="1920"/>
                  </a:cubicBezTo>
                  <a:cubicBezTo>
                    <a:pt x="597" y="3254"/>
                    <a:pt x="597" y="3254"/>
                    <a:pt x="597" y="3254"/>
                  </a:cubicBezTo>
                  <a:cubicBezTo>
                    <a:pt x="0" y="3254"/>
                    <a:pt x="0" y="3254"/>
                    <a:pt x="0" y="32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597" y="1183"/>
                    <a:pt x="597" y="1183"/>
                    <a:pt x="597" y="1183"/>
                  </a:cubicBezTo>
                  <a:lnTo>
                    <a:pt x="597" y="1183"/>
                  </a:lnTo>
                  <a:cubicBezTo>
                    <a:pt x="744" y="1036"/>
                    <a:pt x="1037" y="889"/>
                    <a:pt x="1336" y="889"/>
                  </a:cubicBezTo>
                  <a:cubicBezTo>
                    <a:pt x="1781" y="889"/>
                    <a:pt x="2221" y="1036"/>
                    <a:pt x="2221" y="1627"/>
                  </a:cubicBezTo>
                  <a:lnTo>
                    <a:pt x="2221" y="32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27" name="Freeform 9"/>
            <p:cNvSpPr>
              <a:spLocks noChangeArrowheads="1"/>
            </p:cNvSpPr>
            <p:nvPr/>
          </p:nvSpPr>
          <p:spPr bwMode="auto">
            <a:xfrm>
              <a:off x="4651" y="3184"/>
              <a:ext cx="301" cy="100"/>
            </a:xfrm>
            <a:custGeom>
              <a:avLst/>
              <a:gdLst>
                <a:gd name="T0" fmla="*/ 0 w 1331"/>
                <a:gd name="T1" fmla="*/ 445 h 446"/>
                <a:gd name="T2" fmla="*/ 1330 w 1331"/>
                <a:gd name="T3" fmla="*/ 445 h 446"/>
                <a:gd name="T4" fmla="*/ 1330 w 1331"/>
                <a:gd name="T5" fmla="*/ 0 h 446"/>
                <a:gd name="T6" fmla="*/ 0 w 1331"/>
                <a:gd name="T7" fmla="*/ 0 h 446"/>
                <a:gd name="T8" fmla="*/ 0 w 1331"/>
                <a:gd name="T9" fmla="*/ 44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1" h="446">
                  <a:moveTo>
                    <a:pt x="0" y="445"/>
                  </a:moveTo>
                  <a:lnTo>
                    <a:pt x="1330" y="445"/>
                  </a:lnTo>
                  <a:lnTo>
                    <a:pt x="1330" y="0"/>
                  </a:lnTo>
                  <a:lnTo>
                    <a:pt x="0" y="0"/>
                  </a:lnTo>
                  <a:lnTo>
                    <a:pt x="0" y="4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96A92AC8-7B77-7644-97EF-3131C3B8AE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6019800"/>
            <a:ext cx="685800" cy="1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50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 hasCustomPrompt="1"/>
          </p:nvPr>
        </p:nvSpPr>
        <p:spPr>
          <a:xfrm>
            <a:off x="1882775" y="1828800"/>
            <a:ext cx="8443913" cy="3200400"/>
          </a:xfrm>
          <a:prstGeom prst="rect">
            <a:avLst/>
          </a:prstGeom>
          <a:ln w="127000">
            <a:solidFill>
              <a:schemeClr val="accent3"/>
            </a:solidFill>
            <a:miter lim="800000"/>
          </a:ln>
        </p:spPr>
        <p:txBody>
          <a:bodyPr anchor="ctr" anchorCtr="1">
            <a:noAutofit/>
          </a:bodyPr>
          <a:lstStyle>
            <a:lvl1pPr>
              <a:lnSpc>
                <a:spcPct val="100000"/>
              </a:lnSpc>
              <a:defRPr sz="4267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66988" y="5257801"/>
            <a:ext cx="7034212" cy="228600"/>
          </a:xfrm>
          <a:prstGeom prst="rect">
            <a:avLst/>
          </a:prstGeom>
        </p:spPr>
        <p:txBody>
          <a:bodyPr tIns="0" rIns="0" bIns="0">
            <a:noAutofit/>
          </a:bodyPr>
          <a:lstStyle>
            <a:lvl1pPr algn="r"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Add Sub-Title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FEB4B8B-B0EB-8D4A-913F-E4346C44BDE2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5068"/>
            <a:ext cx="684000" cy="1407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398422-2D75-1449-8C5E-ABF64916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45200"/>
            <a:ext cx="683027" cy="1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71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C1CD4F9-060A-F64B-9C2F-6DD0C98F37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81681" y="1828800"/>
            <a:ext cx="4630737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087FE2B-06AF-F444-97EE-B1410A41A2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63638" y="1828800"/>
            <a:ext cx="4630737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8DDBB5-4797-F040-8D18-4C0C3087A3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3639" y="457201"/>
            <a:ext cx="9848850" cy="685800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baseline="0"/>
            </a:lvl1pPr>
          </a:lstStyle>
          <a:p>
            <a:r>
              <a:rPr lang="en-US"/>
              <a:t>Title and content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1AECD53-B85A-D646-9F69-066B20268C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3639" y="1143000"/>
            <a:ext cx="9848850" cy="4572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1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D651C-C8D3-364E-AF4B-91A7A7D5D2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3638" y="1828800"/>
            <a:ext cx="984885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F9C26-48BF-FC4F-9913-DD7FAD319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3638" y="457200"/>
            <a:ext cx="9848850" cy="685800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baseline="0"/>
            </a:lvl1pPr>
          </a:lstStyle>
          <a:p>
            <a:r>
              <a:rPr lang="en-US"/>
              <a:t>Title and content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D560A0-0DC2-F441-B7B3-7D9E97803C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3639" y="1143000"/>
            <a:ext cx="9848850" cy="4572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1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8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0311B-49CA-634E-AC4F-D0CBF35604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7888" y="1371600"/>
            <a:ext cx="28194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E119989-22A8-AC4F-A2A0-C548117493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96055" y="1371600"/>
            <a:ext cx="2816433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DAC38E4-5B5E-F04B-84FA-6556F0E9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8" y="1371600"/>
            <a:ext cx="2819400" cy="4343400"/>
          </a:xfrm>
        </p:spPr>
        <p:txBody>
          <a:bodyPr lIns="0" tIns="0" rIns="0" bIns="0" anchor="t" anchorCtr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70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6095999" y="457200"/>
            <a:ext cx="5638801" cy="59436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81EF5A3-1B53-5C4C-8BF1-6BE58B38B6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63639" y="2971800"/>
            <a:ext cx="4211636" cy="3429000"/>
          </a:xfrm>
          <a:prstGeom prst="rect">
            <a:avLst/>
          </a:prstGeom>
          <a:noFill/>
        </p:spPr>
        <p:txBody>
          <a:bodyPr lIns="0" tIns="21600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F0DEA7D7-A8DC-9146-81E8-A8456C75B9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3639" y="1828800"/>
            <a:ext cx="4211635" cy="1143000"/>
          </a:xfrm>
        </p:spPr>
        <p:txBody>
          <a:bodyPr lIns="0" tIns="0" rIns="0" bIns="0" anchor="b" anchorCtr="0"/>
          <a:lstStyle>
            <a:lvl1pPr>
              <a:lnSpc>
                <a:spcPct val="9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Title, content and image</a:t>
            </a:r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783693-9E36-6747-A362-BD0F5CC12E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2"/>
          <a:stretch/>
        </p:blipFill>
        <p:spPr>
          <a:xfrm>
            <a:off x="1163639" y="20320"/>
            <a:ext cx="2115068" cy="15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Onl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sy Copy Placeholder - Dark 2 Column">
            <a:extLst>
              <a:ext uri="{FF2B5EF4-FFF2-40B4-BE49-F238E27FC236}">
                <a16:creationId xmlns:a16="http://schemas.microsoft.com/office/drawing/2014/main" id="{6DF061F5-8AA5-214E-BF3D-6FEA9E878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75"/>
            <a:ext cx="10982460" cy="3637825"/>
          </a:xfrm>
          <a:prstGeom prst="rect">
            <a:avLst/>
          </a:prstGeom>
        </p:spPr>
        <p:txBody>
          <a:bodyPr numCol="2" spcCol="457200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Heading Placeholder - Dark 2 Column">
            <a:extLst>
              <a:ext uri="{FF2B5EF4-FFF2-40B4-BE49-F238E27FC236}">
                <a16:creationId xmlns:a16="http://schemas.microsoft.com/office/drawing/2014/main" id="{6876ABE9-9793-5245-A7F8-3229A048D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10069975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2" name="Dash Graphic - Dark 2 Column">
            <a:extLst>
              <a:ext uri="{FF2B5EF4-FFF2-40B4-BE49-F238E27FC236}">
                <a16:creationId xmlns:a16="http://schemas.microsoft.com/office/drawing/2014/main" id="{A8B1B47E-47BA-A143-AC42-4114C9BAFAEA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lide Number Placeholder - Dark 2 Column">
            <a:extLst>
              <a:ext uri="{FF2B5EF4-FFF2-40B4-BE49-F238E27FC236}">
                <a16:creationId xmlns:a16="http://schemas.microsoft.com/office/drawing/2014/main" id="{604E17A8-F9EC-7746-A80D-757D09281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770619F9-E04B-8044-B545-2B80AAA3D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91258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57200" y="457200"/>
            <a:ext cx="5638801" cy="59436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98ABE-C912-A442-B172-41162A058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2"/>
          <a:stretch/>
        </p:blipFill>
        <p:spPr>
          <a:xfrm>
            <a:off x="6780213" y="20320"/>
            <a:ext cx="2115068" cy="1579880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FA8E50-D9F2-D543-8477-A644D0A49E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80214" y="2971800"/>
            <a:ext cx="4232274" cy="3428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re 4">
            <a:extLst>
              <a:ext uri="{FF2B5EF4-FFF2-40B4-BE49-F238E27FC236}">
                <a16:creationId xmlns:a16="http://schemas.microsoft.com/office/drawing/2014/main" id="{89A572EC-9A5F-DA4C-B6F2-079D1CB34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0213" y="1828800"/>
            <a:ext cx="3492500" cy="1143000"/>
          </a:xfrm>
        </p:spPr>
        <p:txBody>
          <a:bodyPr lIns="0" tIns="0" rIns="0" bIns="0" anchor="b" anchorCtr="0"/>
          <a:lstStyle>
            <a:lvl1pPr>
              <a:lnSpc>
                <a:spcPct val="9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Title, content and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41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and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31DA9-F532-2F41-8AF2-DF4E526D88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33"/>
            <a:ext cx="56388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720000" tIns="1980000" rIns="720000" bIns="1152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itre 4"/>
          <p:cNvSpPr>
            <a:spLocks noGrp="1"/>
          </p:cNvSpPr>
          <p:nvPr>
            <p:ph type="title" hasCustomPrompt="1"/>
          </p:nvPr>
        </p:nvSpPr>
        <p:spPr>
          <a:xfrm>
            <a:off x="1176337" y="173569"/>
            <a:ext cx="4198938" cy="1600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9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Title, content and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95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82775" y="1828800"/>
            <a:ext cx="8443913" cy="3200400"/>
          </a:xfrm>
          <a:prstGeom prst="rect">
            <a:avLst/>
          </a:prstGeom>
          <a:ln>
            <a:noFill/>
            <a:miter lim="800000"/>
          </a:ln>
        </p:spPr>
        <p:txBody>
          <a:bodyPr anchor="ctr">
            <a:noAutofit/>
          </a:bodyPr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/>
              <a:t>there is nothing noble in being superior to your fellow men. True nobility lies in being superior to your former self. 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66988" y="5253203"/>
            <a:ext cx="7034212" cy="233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200" b="0" i="0">
                <a:solidFill>
                  <a:schemeClr val="tx1"/>
                </a:solidFill>
                <a:latin typeface="+mj-lt"/>
                <a:cs typeface="Helvetica" pitchFamily="2" charset="0"/>
              </a:defRPr>
            </a:lvl1pPr>
          </a:lstStyle>
          <a:p>
            <a:pPr lvl="0"/>
            <a:r>
              <a:rPr lang="en-US"/>
              <a:t>Ernest Hemingway</a:t>
            </a:r>
          </a:p>
        </p:txBody>
      </p:sp>
    </p:spTree>
    <p:extLst>
      <p:ext uri="{BB962C8B-B14F-4D97-AF65-F5344CB8AC3E}">
        <p14:creationId xmlns:p14="http://schemas.microsoft.com/office/powerpoint/2010/main" val="1872433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82775" y="1828800"/>
            <a:ext cx="8443913" cy="3200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/>
              <a:t>there is nothing noble in being superior to your fellow men. True nobility lies in being superior to your former self. 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66988" y="5253203"/>
            <a:ext cx="7034212" cy="233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200" b="0" i="0">
                <a:solidFill>
                  <a:schemeClr val="tx1"/>
                </a:solidFill>
                <a:latin typeface="+mj-lt"/>
                <a:cs typeface="Helvetica" pitchFamily="2" charset="0"/>
              </a:defRPr>
            </a:lvl1pPr>
          </a:lstStyle>
          <a:p>
            <a:pPr lvl="0"/>
            <a:r>
              <a:rPr lang="en-US"/>
              <a:t>Ernest Hemingway</a:t>
            </a:r>
          </a:p>
        </p:txBody>
      </p:sp>
    </p:spTree>
    <p:extLst>
      <p:ext uri="{BB962C8B-B14F-4D97-AF65-F5344CB8AC3E}">
        <p14:creationId xmlns:p14="http://schemas.microsoft.com/office/powerpoint/2010/main" val="90278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8A38AD6-5868-9045-8D0D-296B4F1B54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82775" y="4793456"/>
            <a:ext cx="2808287" cy="23177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Presenters Name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3515580D-0F5B-804F-9237-2EB3190DB1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2775" y="5043489"/>
            <a:ext cx="2808287" cy="2143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Presenters Position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6697526-1F55-B344-93CB-D2D41A39DC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2775" y="5264945"/>
            <a:ext cx="2808287" cy="22145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800" b="0" i="0">
                <a:solidFill>
                  <a:schemeClr val="bg1"/>
                </a:solidFill>
                <a:latin typeface="Helvetica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Presenters email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F59C74-3349-F54A-BAC7-DEBB8168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74" y="3886200"/>
            <a:ext cx="9129713" cy="685800"/>
          </a:xfrm>
          <a:prstGeom prst="rect">
            <a:avLst/>
          </a:prstGeom>
          <a:ln>
            <a:noFill/>
            <a:miter lim="800000"/>
          </a:ln>
        </p:spPr>
        <p:txBody>
          <a:bodyPr lIns="0" tIns="0" rIns="0" bIns="0" anchor="ctr"/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71296-95A8-9E47-868F-62380733D4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45200"/>
            <a:ext cx="683027" cy="140400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A05C7BB-BDF8-D441-866D-4E887045B6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6069" y="4793456"/>
            <a:ext cx="2808287" cy="23177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Presenters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438FCB2A-3770-4741-A7AC-E1B5E3705F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6069" y="5043489"/>
            <a:ext cx="2808287" cy="2143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Presenters Position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5983DB9-EDBA-2646-B005-EC7D11B4D6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76069" y="5264945"/>
            <a:ext cx="2808287" cy="22145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800" b="0" i="0">
                <a:solidFill>
                  <a:schemeClr val="bg1"/>
                </a:solidFill>
                <a:latin typeface="Helvetica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Presenters email</a:t>
            </a:r>
          </a:p>
        </p:txBody>
      </p:sp>
    </p:spTree>
    <p:extLst>
      <p:ext uri="{BB962C8B-B14F-4D97-AF65-F5344CB8AC3E}">
        <p14:creationId xmlns:p14="http://schemas.microsoft.com/office/powerpoint/2010/main" val="4036652659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B3073B-5DFD-DA46-873B-53257A7B4935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5068"/>
            <a:ext cx="684000" cy="140732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8004FE38-0F56-D943-98E2-CC060904B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8488" y="1828800"/>
            <a:ext cx="8458200" cy="3200400"/>
          </a:xfrm>
          <a:prstGeom prst="rect">
            <a:avLst/>
          </a:prstGeom>
          <a:ln w="127000">
            <a:solidFill>
              <a:schemeClr val="tx1"/>
            </a:solidFill>
            <a:miter lim="800000"/>
          </a:ln>
        </p:spPr>
        <p:txBody>
          <a:bodyPr lIns="684000" tIns="540000" rIns="684000" bIns="540000" anchor="ctr"/>
          <a:lstStyle>
            <a:lvl1pPr algn="ctr">
              <a:lnSpc>
                <a:spcPct val="100000"/>
              </a:lnSpc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400" b="1">
                <a:latin typeface="+mj-lt"/>
              </a:rPr>
              <a:t>thank you</a:t>
            </a:r>
            <a:endParaRPr lang="en-US" sz="4400" b="1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2497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57200" y="449600"/>
            <a:ext cx="11277600" cy="594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latin typeface="Helvetica" pitchFamily="2" charset="0"/>
            </a:endParaRPr>
          </a:p>
        </p:txBody>
      </p:sp>
      <p:sp>
        <p:nvSpPr>
          <p:cNvPr id="11" name="Google Shape;11;p2"/>
          <p:cNvSpPr txBox="1"/>
          <p:nvPr/>
        </p:nvSpPr>
        <p:spPr>
          <a:xfrm rot="-5400000">
            <a:off x="-473841" y="3848380"/>
            <a:ext cx="4316400" cy="5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>
                <a:solidFill>
                  <a:srgbClr val="666666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section</a:t>
            </a:r>
            <a:endParaRPr sz="3200" b="1" i="0">
              <a:solidFill>
                <a:srgbClr val="666666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895867" y="562000"/>
            <a:ext cx="9838800" cy="571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latin typeface="Helvetica" pitchFamily="2" charset="0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690333" y="1628600"/>
            <a:ext cx="7542000" cy="36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4" name="Google Shape;14;p2" descr="Shape Copy.png"/>
          <p:cNvPicPr preferRelativeResize="0"/>
          <p:nvPr/>
        </p:nvPicPr>
        <p:blipFill rotWithShape="1">
          <a:blip r:embed="rId2">
            <a:alphaModFix/>
          </a:blip>
          <a:srcRect t="209" b="219"/>
          <a:stretch/>
        </p:blipFill>
        <p:spPr>
          <a:xfrm>
            <a:off x="6146218" y="5963633"/>
            <a:ext cx="630167" cy="129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1426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s">
  <p:cSld name="1_Content 2 Columns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body" idx="1"/>
          </p:nvPr>
        </p:nvSpPr>
        <p:spPr>
          <a:xfrm>
            <a:off x="6381681" y="1828800"/>
            <a:ext cx="4630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609585" marR="0" lvl="0" indent="-397923" algn="l" rtl="0">
              <a:lnSpc>
                <a:spcPct val="14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  <a:defRPr sz="14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397923" algn="l" rtl="0">
              <a:lnSpc>
                <a:spcPct val="14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◻"/>
              <a:defRPr sz="14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380990" algn="l" rtl="0">
              <a:lnSpc>
                <a:spcPct val="14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◼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380990" algn="l" rtl="0">
              <a:lnSpc>
                <a:spcPct val="14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◼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80990" algn="l" rtl="0">
              <a:lnSpc>
                <a:spcPct val="14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◻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2"/>
          </p:nvPr>
        </p:nvSpPr>
        <p:spPr>
          <a:xfrm>
            <a:off x="1163637" y="1828800"/>
            <a:ext cx="4630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609585" marR="0" lvl="0" indent="-397923" algn="l" rtl="0">
              <a:lnSpc>
                <a:spcPct val="14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  <a:defRPr sz="14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397923" algn="l" rtl="0">
              <a:lnSpc>
                <a:spcPct val="14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◻"/>
              <a:defRPr sz="14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380990" algn="l" rtl="0">
              <a:lnSpc>
                <a:spcPct val="14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◼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380990" algn="l" rtl="0">
              <a:lnSpc>
                <a:spcPct val="14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◼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80990" algn="l" rtl="0">
              <a:lnSpc>
                <a:spcPct val="14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◻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1163639" y="457201"/>
            <a:ext cx="9848800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lvetica Neue"/>
              <a:buNone/>
              <a:defRPr sz="3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body" idx="3"/>
          </p:nvPr>
        </p:nvSpPr>
        <p:spPr>
          <a:xfrm>
            <a:off x="1163639" y="1143000"/>
            <a:ext cx="984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397923" algn="l" rtl="0">
              <a:lnSpc>
                <a:spcPct val="14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◻"/>
              <a:defRPr sz="14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380990" algn="l" rtl="0">
              <a:lnSpc>
                <a:spcPct val="14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◼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380990" algn="l" rtl="0">
              <a:lnSpc>
                <a:spcPct val="14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◼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80990" algn="l" rtl="0">
              <a:lnSpc>
                <a:spcPct val="14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◻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04760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esentation Title Placeholder - Dark Cover">
            <a:extLst>
              <a:ext uri="{FF2B5EF4-FFF2-40B4-BE49-F238E27FC236}">
                <a16:creationId xmlns:a16="http://schemas.microsoft.com/office/drawing/2014/main" id="{0E0C4AE8-0ADF-344C-A602-06A158D8D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56065" y="2978388"/>
            <a:ext cx="7375146" cy="1874823"/>
          </a:xfrm>
          <a:prstGeom prst="rect">
            <a:avLst/>
          </a:prstGeom>
        </p:spPr>
        <p:txBody>
          <a:bodyPr lIns="90000" bIns="46800" anchor="b" anchorCtr="0">
            <a:noAutofit/>
          </a:bodyPr>
          <a:lstStyle>
            <a:lvl1pPr algn="l">
              <a:lnSpc>
                <a:spcPct val="85000"/>
              </a:lnSpc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Presentation Title Goes Here</a:t>
            </a:r>
            <a:endParaRPr lang="en-NL"/>
          </a:p>
        </p:txBody>
      </p:sp>
      <p:sp>
        <p:nvSpPr>
          <p:cNvPr id="27" name="Presenter Name Placeholder - Dark Cover">
            <a:extLst>
              <a:ext uri="{FF2B5EF4-FFF2-40B4-BE49-F238E27FC236}">
                <a16:creationId xmlns:a16="http://schemas.microsoft.com/office/drawing/2014/main" id="{84E09D75-C73B-2F40-B25E-B2EF61921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57661" y="5200772"/>
            <a:ext cx="7362086" cy="331233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</a:t>
            </a:r>
            <a:endParaRPr lang="en-NL"/>
          </a:p>
        </p:txBody>
      </p:sp>
      <p:pic>
        <p:nvPicPr>
          <p:cNvPr id="28" name="Valtech Logo - Dark Cover">
            <a:extLst>
              <a:ext uri="{FF2B5EF4-FFF2-40B4-BE49-F238E27FC236}">
                <a16:creationId xmlns:a16="http://schemas.microsoft.com/office/drawing/2014/main" id="{B115E4A7-7E38-9A48-A490-D7570115F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838" y="1363924"/>
            <a:ext cx="1178927" cy="240021"/>
          </a:xfrm>
          <a:prstGeom prst="rect">
            <a:avLst/>
          </a:prstGeom>
        </p:spPr>
      </p:pic>
      <p:sp>
        <p:nvSpPr>
          <p:cNvPr id="29" name="Presenter Title Placeholder - Dark Cover">
            <a:extLst>
              <a:ext uri="{FF2B5EF4-FFF2-40B4-BE49-F238E27FC236}">
                <a16:creationId xmlns:a16="http://schemas.microsoft.com/office/drawing/2014/main" id="{9C749DB5-E69B-FE42-8618-FEAF5E3A26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371" y="5496381"/>
            <a:ext cx="7375525" cy="36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  <p:sp>
        <p:nvSpPr>
          <p:cNvPr id="30" name="Slide Number Placeholder - Dark Cover">
            <a:extLst>
              <a:ext uri="{FF2B5EF4-FFF2-40B4-BE49-F238E27FC236}">
                <a16:creationId xmlns:a16="http://schemas.microsoft.com/office/drawing/2014/main" id="{1BE55F08-0878-9F46-9FC2-36AF44372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51F392-0E0E-D345-8D4B-CF447BB7690E}"/>
              </a:ext>
            </a:extLst>
          </p:cNvPr>
          <p:cNvSpPr/>
          <p:nvPr userDrawn="1"/>
        </p:nvSpPr>
        <p:spPr>
          <a:xfrm>
            <a:off x="1524000" y="1935163"/>
            <a:ext cx="9144000" cy="2990088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57F921A7-4316-754A-9778-0A38BB286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2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sh Graphic - Dark Agenda">
            <a:extLst>
              <a:ext uri="{FF2B5EF4-FFF2-40B4-BE49-F238E27FC236}">
                <a16:creationId xmlns:a16="http://schemas.microsoft.com/office/drawing/2014/main" id="{CB156D84-CF7A-5C46-9EAF-0F50E10260A9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Picture Placeholder - Dark Agenda">
            <a:extLst>
              <a:ext uri="{FF2B5EF4-FFF2-40B4-BE49-F238E27FC236}">
                <a16:creationId xmlns:a16="http://schemas.microsoft.com/office/drawing/2014/main" id="{228CABEA-94FE-AB4B-BC10-E8E9DEC1B09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924798" y="0"/>
            <a:ext cx="4267202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28" name="Heading Placeholder - Dark Agenda">
            <a:extLst>
              <a:ext uri="{FF2B5EF4-FFF2-40B4-BE49-F238E27FC236}">
                <a16:creationId xmlns:a16="http://schemas.microsoft.com/office/drawing/2014/main" id="{01422AD2-E019-4740-83A2-060DAA663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073049"/>
            <a:ext cx="6400801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Agenda</a:t>
            </a:r>
            <a:endParaRPr lang="en-NL"/>
          </a:p>
        </p:txBody>
      </p:sp>
      <p:sp>
        <p:nvSpPr>
          <p:cNvPr id="10" name="Body Copy Placeholder - Dark Agenda">
            <a:extLst>
              <a:ext uri="{FF2B5EF4-FFF2-40B4-BE49-F238E27FC236}">
                <a16:creationId xmlns:a16="http://schemas.microsoft.com/office/drawing/2014/main" id="{94F0D8C3-A09D-7C44-9452-0F36C98649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820" y="2059615"/>
            <a:ext cx="6397580" cy="3645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27063" algn="l"/>
              </a:tabLst>
              <a:defRPr sz="1800"/>
            </a:lvl1pPr>
          </a:lstStyle>
          <a:p>
            <a:pPr lvl="0"/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</a:p>
        </p:txBody>
      </p:sp>
      <p:sp>
        <p:nvSpPr>
          <p:cNvPr id="8" name="Slide Number Placeholder - Dark Agenda">
            <a:extLst>
              <a:ext uri="{FF2B5EF4-FFF2-40B4-BE49-F238E27FC236}">
                <a16:creationId xmlns:a16="http://schemas.microsoft.com/office/drawing/2014/main" id="{55DAA81A-0A55-C74D-901B-A9CFED9B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Footer Placeholder - Dark Master">
            <a:extLst>
              <a:ext uri="{FF2B5EF4-FFF2-40B4-BE49-F238E27FC236}">
                <a16:creationId xmlns:a16="http://schemas.microsoft.com/office/drawing/2014/main" id="{6404CF1D-0F96-EB4A-8795-08418F916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6524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&amp;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Dark Small Image">
            <a:extLst>
              <a:ext uri="{FF2B5EF4-FFF2-40B4-BE49-F238E27FC236}">
                <a16:creationId xmlns:a16="http://schemas.microsoft.com/office/drawing/2014/main" id="{CCE86D56-6C36-0149-8A2A-9D6F62DF78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10400" y="1143000"/>
            <a:ext cx="4571999" cy="4571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Heading Placeholder - Dark Small Image">
            <a:extLst>
              <a:ext uri="{FF2B5EF4-FFF2-40B4-BE49-F238E27FC236}">
                <a16:creationId xmlns:a16="http://schemas.microsoft.com/office/drawing/2014/main" id="{760443FB-5A0F-364A-9CD5-CA440577E9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5486399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6" name="Body Copy Placeholder - Dark Small Image">
            <a:extLst>
              <a:ext uri="{FF2B5EF4-FFF2-40B4-BE49-F238E27FC236}">
                <a16:creationId xmlns:a16="http://schemas.microsoft.com/office/drawing/2014/main" id="{76B01FF4-12BA-EB45-9869-252C7258A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80"/>
            <a:ext cx="5474823" cy="363782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sh Graphic - Dark Small Image">
            <a:extLst>
              <a:ext uri="{FF2B5EF4-FFF2-40B4-BE49-F238E27FC236}">
                <a16:creationId xmlns:a16="http://schemas.microsoft.com/office/drawing/2014/main" id="{35CA5DDB-BAF4-D448-BCE7-231C3DA34AEC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lide Number Placeholder - Dark Small Image">
            <a:extLst>
              <a:ext uri="{FF2B5EF4-FFF2-40B4-BE49-F238E27FC236}">
                <a16:creationId xmlns:a16="http://schemas.microsoft.com/office/drawing/2014/main" id="{497A7674-0E7D-D647-A662-6AE4ED26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9F44E0F0-DB20-0446-A92D-159FC35B2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78118"/>
      </p:ext>
    </p:extLst>
  </p:cSld>
  <p:clrMapOvr>
    <a:masterClrMapping/>
  </p:clrMapOvr>
  <p:transition spd="slow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Section Divider ">
    <p:bg>
      <p:bgPr>
        <a:gradFill>
          <a:gsLst>
            <a:gs pos="14000">
              <a:schemeClr val="bg1"/>
            </a:gs>
            <a:gs pos="70000">
              <a:schemeClr val="bg1">
                <a:alpha val="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Dark Section Divider">
            <a:extLst>
              <a:ext uri="{FF2B5EF4-FFF2-40B4-BE49-F238E27FC236}">
                <a16:creationId xmlns:a16="http://schemas.microsoft.com/office/drawing/2014/main" id="{4417B31C-4F2B-1241-AD56-8278C1133A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24000" y="0"/>
            <a:ext cx="10668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7937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6" name="Gradient - Dark Section Divider">
            <a:extLst>
              <a:ext uri="{FF2B5EF4-FFF2-40B4-BE49-F238E27FC236}">
                <a16:creationId xmlns:a16="http://schemas.microsoft.com/office/drawing/2014/main" id="{9644E215-2ACC-154F-BF36-C9AB648EA1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1" y="0"/>
            <a:ext cx="6717323" cy="6858000"/>
          </a:xfrm>
          <a:prstGeom prst="rect">
            <a:avLst/>
          </a:prstGeom>
          <a:gradFill>
            <a:gsLst>
              <a:gs pos="45000">
                <a:schemeClr val="tx1"/>
              </a:gs>
              <a:gs pos="84000">
                <a:schemeClr val="tx1">
                  <a:alpha val="0"/>
                </a:schemeClr>
              </a:gs>
            </a:gsLst>
            <a:lin ang="600000" scaled="0"/>
          </a:gradFill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Dash Graphic - Dark Section Divider">
            <a:extLst>
              <a:ext uri="{FF2B5EF4-FFF2-40B4-BE49-F238E27FC236}">
                <a16:creationId xmlns:a16="http://schemas.microsoft.com/office/drawing/2014/main" id="{D86993A3-A9D2-1848-A78B-99AEFE7627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685800"/>
            <a:ext cx="752475" cy="12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ection Title Placeholder - Dark Section Divider">
            <a:extLst>
              <a:ext uri="{FF2B5EF4-FFF2-40B4-BE49-F238E27FC236}">
                <a16:creationId xmlns:a16="http://schemas.microsoft.com/office/drawing/2014/main" id="{5DC0BEC4-F466-6447-BBB5-654BA9F9F79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96720" y="1789080"/>
            <a:ext cx="4600651" cy="4194240"/>
          </a:xfrm>
          <a:effectLst/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6000" b="1" i="0" spc="0">
                <a:solidFill>
                  <a:schemeClr val="bg1"/>
                </a:solidFill>
                <a:effectLst>
                  <a:glow>
                    <a:schemeClr val="accent3">
                      <a:satMod val="175000"/>
                      <a:alpha val="4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Section Title Goes Here</a:t>
            </a:r>
            <a:endParaRPr lang="en-NL"/>
          </a:p>
        </p:txBody>
      </p:sp>
      <p:sp>
        <p:nvSpPr>
          <p:cNvPr id="12" name="Subheading Placeholder - Dark Section Divider">
            <a:extLst>
              <a:ext uri="{FF2B5EF4-FFF2-40B4-BE49-F238E27FC236}">
                <a16:creationId xmlns:a16="http://schemas.microsoft.com/office/drawing/2014/main" id="{35357847-54BA-4448-B159-7770CAE436E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500" y="1016781"/>
            <a:ext cx="4572000" cy="44756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FontTx/>
              <a:buNone/>
              <a:defRPr sz="4000" b="0" i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b="0" i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Section ##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1556"/>
      </p:ext>
    </p:extLst>
  </p:cSld>
  <p:clrMapOvr>
    <a:masterClrMapping/>
  </p:clrMapOvr>
  <p:transition spd="slow">
    <p:push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Only (Impactfu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heading Placeholder - Dark Impactful">
            <a:extLst>
              <a:ext uri="{FF2B5EF4-FFF2-40B4-BE49-F238E27FC236}">
                <a16:creationId xmlns:a16="http://schemas.microsoft.com/office/drawing/2014/main" id="{9CC6AAC5-D915-E448-AF76-6D1595AE7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501" y="1072245"/>
            <a:ext cx="10076399" cy="515075"/>
          </a:xfrm>
          <a:prstGeom prst="rect">
            <a:avLst/>
          </a:prstGeom>
        </p:spPr>
        <p:txBody>
          <a:bodyPr rIns="0" bIns="0" anchor="t" anchorCtr="0">
            <a:noAutofit/>
          </a:bodyPr>
          <a:lstStyle>
            <a:lvl1pPr defTabSz="457200">
              <a:defRPr sz="4000" b="0" i="0" spc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Informative subhead</a:t>
            </a:r>
            <a:endParaRPr lang="en-NL"/>
          </a:p>
        </p:txBody>
      </p:sp>
      <p:sp>
        <p:nvSpPr>
          <p:cNvPr id="3" name="Body Copy Placeholder - Dark Impactful">
            <a:extLst>
              <a:ext uri="{FF2B5EF4-FFF2-40B4-BE49-F238E27FC236}">
                <a16:creationId xmlns:a16="http://schemas.microsoft.com/office/drawing/2014/main" id="{D41D900A-AA64-224E-8746-1808986863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445" y="1991728"/>
            <a:ext cx="10051115" cy="4167592"/>
          </a:xfrm>
          <a:prstGeom prst="rect">
            <a:avLst/>
          </a:prstGeom>
        </p:spPr>
        <p:txBody>
          <a:bodyPr l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Your impactful message can go here.</a:t>
            </a:r>
            <a:endParaRPr lang="en-NL"/>
          </a:p>
        </p:txBody>
      </p:sp>
      <p:sp>
        <p:nvSpPr>
          <p:cNvPr id="16" name="Dash Graphic - Dark Impactful">
            <a:extLst>
              <a:ext uri="{FF2B5EF4-FFF2-40B4-BE49-F238E27FC236}">
                <a16:creationId xmlns:a16="http://schemas.microsoft.com/office/drawing/2014/main" id="{57269028-9684-A945-AF52-8F26668824FD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lide Number Placeholder - Dark Impactful">
            <a:extLst>
              <a:ext uri="{FF2B5EF4-FFF2-40B4-BE49-F238E27FC236}">
                <a16:creationId xmlns:a16="http://schemas.microsoft.com/office/drawing/2014/main" id="{7DDF430D-A664-4E4C-AA86-03DE2F623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01CDFEEF-0E4C-A74D-8F07-C05B40349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80460"/>
      </p:ext>
    </p:extLst>
  </p:cSld>
  <p:clrMapOvr>
    <a:masterClrMapping/>
  </p:clrMapOvr>
  <p:transition spd="slow">
    <p:push dir="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Onl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sy Copy Placeholder - Dark 2 Column">
            <a:extLst>
              <a:ext uri="{FF2B5EF4-FFF2-40B4-BE49-F238E27FC236}">
                <a16:creationId xmlns:a16="http://schemas.microsoft.com/office/drawing/2014/main" id="{6DF061F5-8AA5-214E-BF3D-6FEA9E878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75"/>
            <a:ext cx="10982460" cy="3637825"/>
          </a:xfrm>
          <a:prstGeom prst="rect">
            <a:avLst/>
          </a:prstGeom>
        </p:spPr>
        <p:txBody>
          <a:bodyPr numCol="2" spcCol="457200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Heading Placeholder - Dark 2 Column">
            <a:extLst>
              <a:ext uri="{FF2B5EF4-FFF2-40B4-BE49-F238E27FC236}">
                <a16:creationId xmlns:a16="http://schemas.microsoft.com/office/drawing/2014/main" id="{6876ABE9-9793-5245-A7F8-3229A048D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10069975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2" name="Dash Graphic - Dark 2 Column">
            <a:extLst>
              <a:ext uri="{FF2B5EF4-FFF2-40B4-BE49-F238E27FC236}">
                <a16:creationId xmlns:a16="http://schemas.microsoft.com/office/drawing/2014/main" id="{A8B1B47E-47BA-A143-AC42-4114C9BAFAEA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lide Number Placeholder - Dark 2 Column">
            <a:extLst>
              <a:ext uri="{FF2B5EF4-FFF2-40B4-BE49-F238E27FC236}">
                <a16:creationId xmlns:a16="http://schemas.microsoft.com/office/drawing/2014/main" id="{604E17A8-F9EC-7746-A80D-757D09281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770619F9-E04B-8044-B545-2B80AAA3D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08453"/>
      </p:ext>
    </p:extLst>
  </p:cSld>
  <p:clrMapOvr>
    <a:masterClrMapping/>
  </p:clrMapOvr>
  <p:transition spd="slow">
    <p:push dir="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&amp;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Dark Small Image">
            <a:extLst>
              <a:ext uri="{FF2B5EF4-FFF2-40B4-BE49-F238E27FC236}">
                <a16:creationId xmlns:a16="http://schemas.microsoft.com/office/drawing/2014/main" id="{CCE86D56-6C36-0149-8A2A-9D6F62DF78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10400" y="1143000"/>
            <a:ext cx="4571999" cy="4571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Heading Placeholder - Dark Small Image">
            <a:extLst>
              <a:ext uri="{FF2B5EF4-FFF2-40B4-BE49-F238E27FC236}">
                <a16:creationId xmlns:a16="http://schemas.microsoft.com/office/drawing/2014/main" id="{760443FB-5A0F-364A-9CD5-CA440577E9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5486399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6" name="Body Copy Placeholder - Dark Small Image">
            <a:extLst>
              <a:ext uri="{FF2B5EF4-FFF2-40B4-BE49-F238E27FC236}">
                <a16:creationId xmlns:a16="http://schemas.microsoft.com/office/drawing/2014/main" id="{76B01FF4-12BA-EB45-9869-252C7258A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80"/>
            <a:ext cx="5474823" cy="363782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sh Graphic - Dark Small Image">
            <a:extLst>
              <a:ext uri="{FF2B5EF4-FFF2-40B4-BE49-F238E27FC236}">
                <a16:creationId xmlns:a16="http://schemas.microsoft.com/office/drawing/2014/main" id="{35CA5DDB-BAF4-D448-BCE7-231C3DA34AEC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lide Number Placeholder - Dark Small Image">
            <a:extLst>
              <a:ext uri="{FF2B5EF4-FFF2-40B4-BE49-F238E27FC236}">
                <a16:creationId xmlns:a16="http://schemas.microsoft.com/office/drawing/2014/main" id="{497A7674-0E7D-D647-A662-6AE4ED26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9F44E0F0-DB20-0446-A92D-159FC35B2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83014"/>
      </p:ext>
    </p:extLst>
  </p:cSld>
  <p:clrMapOvr>
    <a:masterClrMapping/>
  </p:clrMapOvr>
  <p:transition spd="slow">
    <p:push dir="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Text &amp;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- Dark Large Image">
            <a:extLst>
              <a:ext uri="{FF2B5EF4-FFF2-40B4-BE49-F238E27FC236}">
                <a16:creationId xmlns:a16="http://schemas.microsoft.com/office/drawing/2014/main" id="{B7114D83-78DD-9D49-BDDD-16804430974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524500" y="0"/>
            <a:ext cx="66675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10" name="Heading Placeholder - Dark Large Image">
            <a:extLst>
              <a:ext uri="{FF2B5EF4-FFF2-40B4-BE49-F238E27FC236}">
                <a16:creationId xmlns:a16="http://schemas.microsoft.com/office/drawing/2014/main" id="{E810D892-5A91-F14D-AED7-80ECA91604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721" y="1033798"/>
            <a:ext cx="6400801" cy="143511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Bold Heading Goes Here</a:t>
            </a:r>
            <a:endParaRPr lang="en-NL"/>
          </a:p>
        </p:txBody>
      </p:sp>
      <p:sp>
        <p:nvSpPr>
          <p:cNvPr id="11" name="Bod Copy Placeholder - Dark Large Image">
            <a:extLst>
              <a:ext uri="{FF2B5EF4-FFF2-40B4-BE49-F238E27FC236}">
                <a16:creationId xmlns:a16="http://schemas.microsoft.com/office/drawing/2014/main" id="{83FD9D0E-4AA3-B847-9AD3-4E9A1CF52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1" y="2926947"/>
            <a:ext cx="4089721" cy="3190513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sh Graphic - Dark Large Image">
            <a:extLst>
              <a:ext uri="{FF2B5EF4-FFF2-40B4-BE49-F238E27FC236}">
                <a16:creationId xmlns:a16="http://schemas.microsoft.com/office/drawing/2014/main" id="{2D25018D-D8A4-4B40-A941-4B939F2A2CF6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12181"/>
      </p:ext>
    </p:extLst>
  </p:cSld>
  <p:clrMapOvr>
    <a:masterClrMapping/>
  </p:clrMapOvr>
  <p:transition spd="slow">
    <p:push dir="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- Dark Thank You">
            <a:extLst>
              <a:ext uri="{FF2B5EF4-FFF2-40B4-BE49-F238E27FC236}">
                <a16:creationId xmlns:a16="http://schemas.microsoft.com/office/drawing/2014/main" id="{572CC1CD-A906-EF40-BCB9-DD18F5B4F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34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9" name="Thank You - Dark Thank You">
            <a:extLst>
              <a:ext uri="{FF2B5EF4-FFF2-40B4-BE49-F238E27FC236}">
                <a16:creationId xmlns:a16="http://schemas.microsoft.com/office/drawing/2014/main" id="{9E1128F5-971A-3042-9A4D-2E3A364E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613" y="3004748"/>
            <a:ext cx="10941752" cy="2424033"/>
          </a:xfrm>
          <a:prstGeom prst="rect">
            <a:avLst/>
          </a:prstGeom>
          <a:effectLst/>
        </p:spPr>
        <p:txBody>
          <a:bodyPr anchor="ctr" anchorCtr="0"/>
          <a:lstStyle>
            <a:lvl1pPr>
              <a:defRPr sz="14400" b="1" i="0" spc="-150">
                <a:solidFill>
                  <a:schemeClr val="bg1"/>
                </a:solidFill>
                <a:effectLst>
                  <a:glow rad="533400">
                    <a:schemeClr val="tx1">
                      <a:alpha val="2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Thank You</a:t>
            </a:r>
            <a:endParaRPr lang="en-NL"/>
          </a:p>
        </p:txBody>
      </p:sp>
      <p:sp>
        <p:nvSpPr>
          <p:cNvPr id="11" name="Presenter Name/Title Placeholder - Dark Thank You">
            <a:extLst>
              <a:ext uri="{FF2B5EF4-FFF2-40B4-BE49-F238E27FC236}">
                <a16:creationId xmlns:a16="http://schemas.microsoft.com/office/drawing/2014/main" id="{3D7A0202-4B9A-BB44-B726-690D701ED6F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69742" y="5032646"/>
            <a:ext cx="5126257" cy="358876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1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Presenter Name, Presenter Title</a:t>
            </a:r>
          </a:p>
        </p:txBody>
      </p:sp>
      <p:pic>
        <p:nvPicPr>
          <p:cNvPr id="14" name="Valtech Logo - Dark Thank You">
            <a:extLst>
              <a:ext uri="{FF2B5EF4-FFF2-40B4-BE49-F238E27FC236}">
                <a16:creationId xmlns:a16="http://schemas.microsoft.com/office/drawing/2014/main" id="{83FF3268-95D7-7A4B-8284-8F4149E9F5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4629" y="6335999"/>
            <a:ext cx="1550750" cy="315721"/>
          </a:xfrm>
          <a:prstGeom prst="rect">
            <a:avLst/>
          </a:prstGeom>
        </p:spPr>
      </p:pic>
      <p:sp>
        <p:nvSpPr>
          <p:cNvPr id="15" name="Slide Number Placeholder - Dark Thank You">
            <a:extLst>
              <a:ext uri="{FF2B5EF4-FFF2-40B4-BE49-F238E27FC236}">
                <a16:creationId xmlns:a16="http://schemas.microsoft.com/office/drawing/2014/main" id="{5272A028-A124-FA4B-87FE-BEA5AF58D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9" name="Presenter Email/Phone Number Placeholder - Dark Thank You">
            <a:extLst>
              <a:ext uri="{FF2B5EF4-FFF2-40B4-BE49-F238E27FC236}">
                <a16:creationId xmlns:a16="http://schemas.microsoft.com/office/drawing/2014/main" id="{CF4299A5-69ED-9E4B-908C-8F20BD82BF0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9742" y="5309798"/>
            <a:ext cx="5126257" cy="604113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/>
              <a:t>Phone Number</a:t>
            </a:r>
          </a:p>
        </p:txBody>
      </p:sp>
      <p:sp>
        <p:nvSpPr>
          <p:cNvPr id="12" name="Footer Placeholder - Dark Master">
            <a:extLst>
              <a:ext uri="{FF2B5EF4-FFF2-40B4-BE49-F238E27FC236}">
                <a16:creationId xmlns:a16="http://schemas.microsoft.com/office/drawing/2014/main" id="{4C392CF6-63B0-454B-BA3A-A29FBDC94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84095"/>
      </p:ext>
    </p:extLst>
  </p:cSld>
  <p:clrMapOvr>
    <a:masterClrMapping/>
  </p:clrMapOvr>
  <p:transition spd="slow">
    <p:push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- Dark Blank">
            <a:extLst>
              <a:ext uri="{FF2B5EF4-FFF2-40B4-BE49-F238E27FC236}">
                <a16:creationId xmlns:a16="http://schemas.microsoft.com/office/drawing/2014/main" id="{4A817BFA-F3CD-9042-8299-9C644541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- Dark Master">
            <a:extLst>
              <a:ext uri="{FF2B5EF4-FFF2-40B4-BE49-F238E27FC236}">
                <a16:creationId xmlns:a16="http://schemas.microsoft.com/office/drawing/2014/main" id="{6681375A-DDDA-FB4C-8E50-57C90A005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264915"/>
      </p:ext>
    </p:extLst>
  </p:cSld>
  <p:clrMapOvr>
    <a:masterClrMapping/>
  </p:clrMapOvr>
  <p:transition spd="slow">
    <p:push dir="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D649D22-A3A6-3949-8A31-1CD456A40FFC}"/>
              </a:ext>
            </a:extLst>
          </p:cNvPr>
          <p:cNvSpPr/>
          <p:nvPr userDrawn="1"/>
        </p:nvSpPr>
        <p:spPr>
          <a:xfrm>
            <a:off x="1524000" y="1935163"/>
            <a:ext cx="9144000" cy="2990088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esentation Title Placeholder - Light Cover">
            <a:extLst>
              <a:ext uri="{FF2B5EF4-FFF2-40B4-BE49-F238E27FC236}">
                <a16:creationId xmlns:a16="http://schemas.microsoft.com/office/drawing/2014/main" id="{EB6834F8-12D7-0944-8C23-E82BA81552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56065" y="2978388"/>
            <a:ext cx="7375146" cy="1874823"/>
          </a:xfrm>
          <a:prstGeom prst="rect">
            <a:avLst/>
          </a:prstGeom>
        </p:spPr>
        <p:txBody>
          <a:bodyPr lIns="90000" bIns="46800" anchor="b" anchorCtr="0">
            <a:noAutofit/>
          </a:bodyPr>
          <a:lstStyle>
            <a:lvl1pPr algn="l">
              <a:lnSpc>
                <a:spcPct val="85000"/>
              </a:lnSpc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Presentation Title Goes Here</a:t>
            </a:r>
            <a:endParaRPr lang="en-NL"/>
          </a:p>
        </p:txBody>
      </p:sp>
      <p:sp>
        <p:nvSpPr>
          <p:cNvPr id="6" name="Presenter Name Placeholder - Light Cover">
            <a:extLst>
              <a:ext uri="{FF2B5EF4-FFF2-40B4-BE49-F238E27FC236}">
                <a16:creationId xmlns:a16="http://schemas.microsoft.com/office/drawing/2014/main" id="{04B344EB-A86A-0C49-9459-5188542A79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57661" y="5200772"/>
            <a:ext cx="7362086" cy="331233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</a:t>
            </a:r>
            <a:endParaRPr lang="en-NL"/>
          </a:p>
        </p:txBody>
      </p:sp>
      <p:pic>
        <p:nvPicPr>
          <p:cNvPr id="9" name="Valtech Logo - Light Cover">
            <a:extLst>
              <a:ext uri="{FF2B5EF4-FFF2-40B4-BE49-F238E27FC236}">
                <a16:creationId xmlns:a16="http://schemas.microsoft.com/office/drawing/2014/main" id="{DD412C70-F5A6-BA4B-8E61-9A49238D7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838" y="1363924"/>
            <a:ext cx="1178927" cy="240021"/>
          </a:xfrm>
          <a:prstGeom prst="rect">
            <a:avLst/>
          </a:prstGeom>
        </p:spPr>
      </p:pic>
      <p:sp>
        <p:nvSpPr>
          <p:cNvPr id="8" name="Presenter Title Placeholder - Light Cover">
            <a:extLst>
              <a:ext uri="{FF2B5EF4-FFF2-40B4-BE49-F238E27FC236}">
                <a16:creationId xmlns:a16="http://schemas.microsoft.com/office/drawing/2014/main" id="{C12DD013-588E-FF43-8EEB-84081B9C0A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371" y="5496381"/>
            <a:ext cx="7375525" cy="36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  <p:sp>
        <p:nvSpPr>
          <p:cNvPr id="10" name="Slide Number Placeholder - Dark Master">
            <a:extLst>
              <a:ext uri="{FF2B5EF4-FFF2-40B4-BE49-F238E27FC236}">
                <a16:creationId xmlns:a16="http://schemas.microsoft.com/office/drawing/2014/main" id="{7082E058-0EC4-B847-BBFF-4CF7CB534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5DFB3F41-D019-DE47-9CD5-432CBBA5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CC.Adobe Summit 2022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3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sh Graphic - Light Agenda">
            <a:extLst>
              <a:ext uri="{FF2B5EF4-FFF2-40B4-BE49-F238E27FC236}">
                <a16:creationId xmlns:a16="http://schemas.microsoft.com/office/drawing/2014/main" id="{CB156D84-CF7A-5C46-9EAF-0F50E10260A9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Picture Placeholder - Light Agenda">
            <a:extLst>
              <a:ext uri="{FF2B5EF4-FFF2-40B4-BE49-F238E27FC236}">
                <a16:creationId xmlns:a16="http://schemas.microsoft.com/office/drawing/2014/main" id="{228CABEA-94FE-AB4B-BC10-E8E9DEC1B09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924798" y="0"/>
            <a:ext cx="4267202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28" name="Heading Placeholder - Light Agenda">
            <a:extLst>
              <a:ext uri="{FF2B5EF4-FFF2-40B4-BE49-F238E27FC236}">
                <a16:creationId xmlns:a16="http://schemas.microsoft.com/office/drawing/2014/main" id="{01422AD2-E019-4740-83A2-060DAA663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073049"/>
            <a:ext cx="6400801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Agenda</a:t>
            </a:r>
            <a:endParaRPr lang="en-NL"/>
          </a:p>
        </p:txBody>
      </p:sp>
      <p:sp>
        <p:nvSpPr>
          <p:cNvPr id="10" name="Body Copy Placeholder - Light Agenda">
            <a:extLst>
              <a:ext uri="{FF2B5EF4-FFF2-40B4-BE49-F238E27FC236}">
                <a16:creationId xmlns:a16="http://schemas.microsoft.com/office/drawing/2014/main" id="{94F0D8C3-A09D-7C44-9452-0F36C98649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820" y="2059615"/>
            <a:ext cx="6397580" cy="3645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27063" algn="l"/>
              </a:tabLst>
              <a:defRPr sz="1800"/>
            </a:lvl1pPr>
          </a:lstStyle>
          <a:p>
            <a:pPr lvl="0"/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</a:p>
        </p:txBody>
      </p:sp>
      <p:sp>
        <p:nvSpPr>
          <p:cNvPr id="9" name="Slide Number Placeholder - Dark Master">
            <a:extLst>
              <a:ext uri="{FF2B5EF4-FFF2-40B4-BE49-F238E27FC236}">
                <a16:creationId xmlns:a16="http://schemas.microsoft.com/office/drawing/2014/main" id="{0E36326B-CC3E-6645-9FC4-247DA2352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- Dark Master">
            <a:extLst>
              <a:ext uri="{FF2B5EF4-FFF2-40B4-BE49-F238E27FC236}">
                <a16:creationId xmlns:a16="http://schemas.microsoft.com/office/drawing/2014/main" id="{C9840305-17B6-6742-B405-7525AA4EC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CC.Adobe Summit 2022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69978"/>
      </p:ext>
    </p:extLst>
  </p:cSld>
  <p:clrMapOvr>
    <a:masterClrMapping/>
  </p:clrMapOvr>
  <p:transition spd="slow">
    <p:push dir="u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: Section Divider ">
    <p:bg>
      <p:bgPr>
        <a:gradFill>
          <a:gsLst>
            <a:gs pos="14000">
              <a:schemeClr val="bg1"/>
            </a:gs>
            <a:gs pos="70000">
              <a:schemeClr val="bg1">
                <a:alpha val="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Light Section Divider">
            <a:extLst>
              <a:ext uri="{FF2B5EF4-FFF2-40B4-BE49-F238E27FC236}">
                <a16:creationId xmlns:a16="http://schemas.microsoft.com/office/drawing/2014/main" id="{4417B31C-4F2B-1241-AD56-8278C1133A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24000" y="0"/>
            <a:ext cx="10668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7937" indent="0" algn="ctr">
              <a:buFontTx/>
              <a:buNone/>
              <a:defRPr/>
            </a:lvl1pPr>
          </a:lstStyle>
          <a:p>
            <a:r>
              <a:rPr lang="en-US"/>
              <a:t>Image</a:t>
            </a:r>
          </a:p>
        </p:txBody>
      </p:sp>
      <p:sp>
        <p:nvSpPr>
          <p:cNvPr id="16" name="White Gradient - Light Section Divider">
            <a:extLst>
              <a:ext uri="{FF2B5EF4-FFF2-40B4-BE49-F238E27FC236}">
                <a16:creationId xmlns:a16="http://schemas.microsoft.com/office/drawing/2014/main" id="{9644E215-2ACC-154F-BF36-C9AB648EA1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1" y="0"/>
            <a:ext cx="6717323" cy="6858000"/>
          </a:xfrm>
          <a:gradFill>
            <a:gsLst>
              <a:gs pos="45000">
                <a:schemeClr val="bg1"/>
              </a:gs>
              <a:gs pos="84000">
                <a:schemeClr val="bg1">
                  <a:alpha val="0"/>
                </a:schemeClr>
              </a:gs>
            </a:gsLst>
            <a:lin ang="600000" scaled="0"/>
          </a:gradFill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Dash Graphic - Light Section Divider">
            <a:extLst>
              <a:ext uri="{FF2B5EF4-FFF2-40B4-BE49-F238E27FC236}">
                <a16:creationId xmlns:a16="http://schemas.microsoft.com/office/drawing/2014/main" id="{D86993A3-A9D2-1848-A78B-99AEFE7627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685800"/>
            <a:ext cx="752475" cy="125413"/>
          </a:xfrm>
          <a:solidFill>
            <a:schemeClr val="tx1"/>
          </a:solidFill>
          <a:ln>
            <a:noFill/>
          </a:ln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ection Title Placeholder - Light Section Divider">
            <a:extLst>
              <a:ext uri="{FF2B5EF4-FFF2-40B4-BE49-F238E27FC236}">
                <a16:creationId xmlns:a16="http://schemas.microsoft.com/office/drawing/2014/main" id="{5DC0BEC4-F466-6447-BBB5-654BA9F9F79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96720" y="1789080"/>
            <a:ext cx="4600651" cy="4194240"/>
          </a:xfrm>
          <a:effectLst/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6000" b="1" i="0" spc="0">
                <a:solidFill>
                  <a:schemeClr val="tx1"/>
                </a:solidFill>
                <a:effectLst>
                  <a:glow>
                    <a:schemeClr val="accent3">
                      <a:satMod val="175000"/>
                      <a:alpha val="4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Section Title Goes Here</a:t>
            </a:r>
            <a:endParaRPr lang="en-NL"/>
          </a:p>
        </p:txBody>
      </p:sp>
      <p:sp>
        <p:nvSpPr>
          <p:cNvPr id="12" name="Subheading Placeholder - Light Section Divider">
            <a:extLst>
              <a:ext uri="{FF2B5EF4-FFF2-40B4-BE49-F238E27FC236}">
                <a16:creationId xmlns:a16="http://schemas.microsoft.com/office/drawing/2014/main" id="{35357847-54BA-4448-B159-7770CAE436E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500" y="1016781"/>
            <a:ext cx="4572000" cy="44756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FontTx/>
              <a:buNone/>
              <a:defRPr sz="4000" b="0" i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b="0" i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Section ##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11179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Text &amp;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- Dark Large Image">
            <a:extLst>
              <a:ext uri="{FF2B5EF4-FFF2-40B4-BE49-F238E27FC236}">
                <a16:creationId xmlns:a16="http://schemas.microsoft.com/office/drawing/2014/main" id="{B7114D83-78DD-9D49-BDDD-16804430974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524500" y="0"/>
            <a:ext cx="66675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10" name="Heading Placeholder - Dark Large Image">
            <a:extLst>
              <a:ext uri="{FF2B5EF4-FFF2-40B4-BE49-F238E27FC236}">
                <a16:creationId xmlns:a16="http://schemas.microsoft.com/office/drawing/2014/main" id="{E810D892-5A91-F14D-AED7-80ECA91604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721" y="1033798"/>
            <a:ext cx="6400801" cy="143511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Bold Heading Goes Here</a:t>
            </a:r>
            <a:endParaRPr lang="en-NL"/>
          </a:p>
        </p:txBody>
      </p:sp>
      <p:sp>
        <p:nvSpPr>
          <p:cNvPr id="11" name="Bod Copy Placeholder - Dark Large Image">
            <a:extLst>
              <a:ext uri="{FF2B5EF4-FFF2-40B4-BE49-F238E27FC236}">
                <a16:creationId xmlns:a16="http://schemas.microsoft.com/office/drawing/2014/main" id="{83FD9D0E-4AA3-B847-9AD3-4E9A1CF52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1" y="2926947"/>
            <a:ext cx="4089721" cy="3190513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sh Graphic - Dark Large Image">
            <a:extLst>
              <a:ext uri="{FF2B5EF4-FFF2-40B4-BE49-F238E27FC236}">
                <a16:creationId xmlns:a16="http://schemas.microsoft.com/office/drawing/2014/main" id="{2D25018D-D8A4-4B40-A941-4B939F2A2CF6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21614"/>
      </p:ext>
    </p:extLst>
  </p:cSld>
  <p:clrMapOvr>
    <a:masterClrMapping/>
  </p:clrMapOvr>
  <p:transition spd="slow">
    <p:push dir="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Text Only (Impactfu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heading Placeholder - Light Impactful">
            <a:extLst>
              <a:ext uri="{FF2B5EF4-FFF2-40B4-BE49-F238E27FC236}">
                <a16:creationId xmlns:a16="http://schemas.microsoft.com/office/drawing/2014/main" id="{9CC6AAC5-D915-E448-AF76-6D1595AE7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501" y="1072245"/>
            <a:ext cx="10076399" cy="515075"/>
          </a:xfrm>
          <a:prstGeom prst="rect">
            <a:avLst/>
          </a:prstGeom>
        </p:spPr>
        <p:txBody>
          <a:bodyPr rIns="0" bIns="0" anchor="t" anchorCtr="0">
            <a:noAutofit/>
          </a:bodyPr>
          <a:lstStyle>
            <a:lvl1pPr defTabSz="457200">
              <a:defRPr sz="4000" b="0" i="0" spc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Informative subhead</a:t>
            </a:r>
            <a:endParaRPr lang="en-NL"/>
          </a:p>
        </p:txBody>
      </p:sp>
      <p:sp>
        <p:nvSpPr>
          <p:cNvPr id="3" name="Body Copy Placeholder - Light Impactful">
            <a:extLst>
              <a:ext uri="{FF2B5EF4-FFF2-40B4-BE49-F238E27FC236}">
                <a16:creationId xmlns:a16="http://schemas.microsoft.com/office/drawing/2014/main" id="{D41D900A-AA64-224E-8746-1808986863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445" y="1991728"/>
            <a:ext cx="10051115" cy="4167592"/>
          </a:xfrm>
          <a:prstGeom prst="rect">
            <a:avLst/>
          </a:prstGeom>
        </p:spPr>
        <p:txBody>
          <a:bodyPr l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Your impactful message can go here.</a:t>
            </a:r>
            <a:endParaRPr lang="en-NL"/>
          </a:p>
        </p:txBody>
      </p:sp>
      <p:sp>
        <p:nvSpPr>
          <p:cNvPr id="16" name="Dash Graphic - Light Impactful">
            <a:extLst>
              <a:ext uri="{FF2B5EF4-FFF2-40B4-BE49-F238E27FC236}">
                <a16:creationId xmlns:a16="http://schemas.microsoft.com/office/drawing/2014/main" id="{57269028-9684-A945-AF52-8F26668824FD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7" name="V Logo - Light Impactful">
            <a:extLst>
              <a:ext uri="{FF2B5EF4-FFF2-40B4-BE49-F238E27FC236}">
                <a16:creationId xmlns:a16="http://schemas.microsoft.com/office/drawing/2014/main" id="{2310191F-153A-804F-82FC-B984C24897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9" name="Slide Number Placeholder - Dark Master">
            <a:extLst>
              <a:ext uri="{FF2B5EF4-FFF2-40B4-BE49-F238E27FC236}">
                <a16:creationId xmlns:a16="http://schemas.microsoft.com/office/drawing/2014/main" id="{A8827900-3918-394C-B946-E5132019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95C60D32-3AC3-4342-A9F6-00147627E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CC.Adobe Summit 2022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68030"/>
      </p:ext>
    </p:extLst>
  </p:cSld>
  <p:clrMapOvr>
    <a:masterClrMapping/>
  </p:clrMapOvr>
  <p:transition spd="slow">
    <p:push dir="u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Text Onl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dy Copy Placeholder - Light 2 Columns">
            <a:extLst>
              <a:ext uri="{FF2B5EF4-FFF2-40B4-BE49-F238E27FC236}">
                <a16:creationId xmlns:a16="http://schemas.microsoft.com/office/drawing/2014/main" id="{6DF061F5-8AA5-214E-BF3D-6FEA9E878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75"/>
            <a:ext cx="10982460" cy="3637825"/>
          </a:xfrm>
          <a:prstGeom prst="rect">
            <a:avLst/>
          </a:prstGeom>
        </p:spPr>
        <p:txBody>
          <a:bodyPr numCol="2" spcCol="457200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Heading Placeholder - Light 2 Columns">
            <a:extLst>
              <a:ext uri="{FF2B5EF4-FFF2-40B4-BE49-F238E27FC236}">
                <a16:creationId xmlns:a16="http://schemas.microsoft.com/office/drawing/2014/main" id="{6876ABE9-9793-5245-A7F8-3229A048D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10069975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2" name="Dash Graphic - Light 2 Columns">
            <a:extLst>
              <a:ext uri="{FF2B5EF4-FFF2-40B4-BE49-F238E27FC236}">
                <a16:creationId xmlns:a16="http://schemas.microsoft.com/office/drawing/2014/main" id="{A8B1B47E-47BA-A143-AC42-4114C9BAFAEA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3" name="V Logo - Light 2 Columns">
            <a:extLst>
              <a:ext uri="{FF2B5EF4-FFF2-40B4-BE49-F238E27FC236}">
                <a16:creationId xmlns:a16="http://schemas.microsoft.com/office/drawing/2014/main" id="{E3C85E50-7514-F540-BCBF-6264C7278A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10" name="Slide Number Placeholder - Dark Master">
            <a:extLst>
              <a:ext uri="{FF2B5EF4-FFF2-40B4-BE49-F238E27FC236}">
                <a16:creationId xmlns:a16="http://schemas.microsoft.com/office/drawing/2014/main" id="{B4A27667-C514-7D45-8AF3-FEA00C58A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4637DFA9-8013-374B-804B-218D2CC78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CC.Adobe Summit 2022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23745"/>
      </p:ext>
    </p:extLst>
  </p:cSld>
  <p:clrMapOvr>
    <a:masterClrMapping/>
  </p:clrMapOvr>
  <p:transition spd="slow">
    <p:push dir="u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Text &amp;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Light Small Image">
            <a:extLst>
              <a:ext uri="{FF2B5EF4-FFF2-40B4-BE49-F238E27FC236}">
                <a16:creationId xmlns:a16="http://schemas.microsoft.com/office/drawing/2014/main" id="{CCE86D56-6C36-0149-8A2A-9D6F62DF78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10400" y="1143000"/>
            <a:ext cx="4571999" cy="4571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Heading Placeholder - Light Small Image">
            <a:extLst>
              <a:ext uri="{FF2B5EF4-FFF2-40B4-BE49-F238E27FC236}">
                <a16:creationId xmlns:a16="http://schemas.microsoft.com/office/drawing/2014/main" id="{760443FB-5A0F-364A-9CD5-CA440577E9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5486399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6" name="Body Copy Placeholder - Light Small Image">
            <a:extLst>
              <a:ext uri="{FF2B5EF4-FFF2-40B4-BE49-F238E27FC236}">
                <a16:creationId xmlns:a16="http://schemas.microsoft.com/office/drawing/2014/main" id="{76B01FF4-12BA-EB45-9869-252C7258A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80"/>
            <a:ext cx="5474823" cy="363782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7" name="Dash Graphic - Light Small Image">
            <a:extLst>
              <a:ext uri="{FF2B5EF4-FFF2-40B4-BE49-F238E27FC236}">
                <a16:creationId xmlns:a16="http://schemas.microsoft.com/office/drawing/2014/main" id="{35CA5DDB-BAF4-D448-BCE7-231C3DA34AEC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8" name="V Logo - Light Small Image">
            <a:extLst>
              <a:ext uri="{FF2B5EF4-FFF2-40B4-BE49-F238E27FC236}">
                <a16:creationId xmlns:a16="http://schemas.microsoft.com/office/drawing/2014/main" id="{11980EDC-9537-444F-8DFC-2DC59CC5C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10" name="Slide Number Placeholder - Dark Master">
            <a:extLst>
              <a:ext uri="{FF2B5EF4-FFF2-40B4-BE49-F238E27FC236}">
                <a16:creationId xmlns:a16="http://schemas.microsoft.com/office/drawing/2014/main" id="{CDC16BEF-3A46-3A49-BA4F-BF6A49D83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68EFC79C-3905-E144-8964-08E7D2602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CC.Adobe Summit 2022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38739"/>
      </p:ext>
    </p:extLst>
  </p:cSld>
  <p:clrMapOvr>
    <a:masterClrMapping/>
  </p:clrMapOvr>
  <p:transition spd="slow">
    <p:push dir="u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: Text &amp;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Dash Graphic - Light Large Image">
            <a:extLst>
              <a:ext uri="{FF2B5EF4-FFF2-40B4-BE49-F238E27FC236}">
                <a16:creationId xmlns:a16="http://schemas.microsoft.com/office/drawing/2014/main" id="{B7114D83-78DD-9D49-BDDD-16804430974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524500" y="0"/>
            <a:ext cx="66675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10" name="Heading Placeholder Dash Graphic - Light Large Image">
            <a:extLst>
              <a:ext uri="{FF2B5EF4-FFF2-40B4-BE49-F238E27FC236}">
                <a16:creationId xmlns:a16="http://schemas.microsoft.com/office/drawing/2014/main" id="{E810D892-5A91-F14D-AED7-80ECA91604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721" y="1033798"/>
            <a:ext cx="6400801" cy="143511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Bold Heading Goes Here</a:t>
            </a:r>
            <a:endParaRPr lang="en-NL"/>
          </a:p>
        </p:txBody>
      </p:sp>
      <p:sp>
        <p:nvSpPr>
          <p:cNvPr id="11" name="Body Copy Placeholder Dash Graphic - Light Large Image">
            <a:extLst>
              <a:ext uri="{FF2B5EF4-FFF2-40B4-BE49-F238E27FC236}">
                <a16:creationId xmlns:a16="http://schemas.microsoft.com/office/drawing/2014/main" id="{83FD9D0E-4AA3-B847-9AD3-4E9A1CF52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1" y="2926947"/>
            <a:ext cx="4089721" cy="3190513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Dash Graphic - Light Large Image">
            <a:extLst>
              <a:ext uri="{FF2B5EF4-FFF2-40B4-BE49-F238E27FC236}">
                <a16:creationId xmlns:a16="http://schemas.microsoft.com/office/drawing/2014/main" id="{2D25018D-D8A4-4B40-A941-4B939F2A2CF6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29973"/>
      </p:ext>
    </p:extLst>
  </p:cSld>
  <p:clrMapOvr>
    <a:masterClrMapping/>
  </p:clrMapOvr>
  <p:transition spd="slow">
    <p:push dir="u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- Light Thank You">
            <a:extLst>
              <a:ext uri="{FF2B5EF4-FFF2-40B4-BE49-F238E27FC236}">
                <a16:creationId xmlns:a16="http://schemas.microsoft.com/office/drawing/2014/main" id="{572CC1CD-A906-EF40-BCB9-DD18F5B4F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34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9" name="Thank You Title - Light Thank You">
            <a:extLst>
              <a:ext uri="{FF2B5EF4-FFF2-40B4-BE49-F238E27FC236}">
                <a16:creationId xmlns:a16="http://schemas.microsoft.com/office/drawing/2014/main" id="{9E1128F5-971A-3042-9A4D-2E3A364E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613" y="3004748"/>
            <a:ext cx="10941752" cy="2424033"/>
          </a:xfrm>
          <a:prstGeom prst="rect">
            <a:avLst/>
          </a:prstGeom>
          <a:effectLst/>
        </p:spPr>
        <p:txBody>
          <a:bodyPr anchor="ctr" anchorCtr="0"/>
          <a:lstStyle>
            <a:lvl1pPr>
              <a:defRPr sz="14400" b="1" i="0" spc="-150">
                <a:solidFill>
                  <a:schemeClr val="tx1"/>
                </a:solidFill>
                <a:effectLst>
                  <a:glow rad="330200">
                    <a:schemeClr val="bg1">
                      <a:alpha val="4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Thank You</a:t>
            </a:r>
            <a:endParaRPr lang="en-NL"/>
          </a:p>
        </p:txBody>
      </p:sp>
      <p:sp>
        <p:nvSpPr>
          <p:cNvPr id="11" name="Presenter Nme/Title Placeholder - Light Thank You">
            <a:extLst>
              <a:ext uri="{FF2B5EF4-FFF2-40B4-BE49-F238E27FC236}">
                <a16:creationId xmlns:a16="http://schemas.microsoft.com/office/drawing/2014/main" id="{3D7A0202-4B9A-BB44-B726-690D701ED6F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69742" y="5032646"/>
            <a:ext cx="5126257" cy="358876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1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Presenter Name, Presenter Title</a:t>
            </a:r>
          </a:p>
        </p:txBody>
      </p:sp>
      <p:sp>
        <p:nvSpPr>
          <p:cNvPr id="16" name="Presenter Email/Phone Number Placeholder - Light Thank You">
            <a:extLst>
              <a:ext uri="{FF2B5EF4-FFF2-40B4-BE49-F238E27FC236}">
                <a16:creationId xmlns:a16="http://schemas.microsoft.com/office/drawing/2014/main" id="{DDE45DF4-E73E-B34A-A992-E6947B91AD8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9742" y="5309798"/>
            <a:ext cx="5126257" cy="604113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/>
              <a:t>Phone Number</a:t>
            </a:r>
          </a:p>
        </p:txBody>
      </p:sp>
      <p:pic>
        <p:nvPicPr>
          <p:cNvPr id="14" name="Valtech Logo - Light Thank You">
            <a:extLst>
              <a:ext uri="{FF2B5EF4-FFF2-40B4-BE49-F238E27FC236}">
                <a16:creationId xmlns:a16="http://schemas.microsoft.com/office/drawing/2014/main" id="{83FF3268-95D7-7A4B-8284-8F4149E9F5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4629" y="6335999"/>
            <a:ext cx="1550750" cy="315721"/>
          </a:xfrm>
          <a:prstGeom prst="rect">
            <a:avLst/>
          </a:prstGeom>
        </p:spPr>
      </p:pic>
      <p:sp>
        <p:nvSpPr>
          <p:cNvPr id="12" name="Slide Number Placeholder - Dark Master">
            <a:extLst>
              <a:ext uri="{FF2B5EF4-FFF2-40B4-BE49-F238E27FC236}">
                <a16:creationId xmlns:a16="http://schemas.microsoft.com/office/drawing/2014/main" id="{12FA0C5F-9809-B34D-B0E9-3B2D6DB65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Footer Placeholder - Dark Master">
            <a:extLst>
              <a:ext uri="{FF2B5EF4-FFF2-40B4-BE49-F238E27FC236}">
                <a16:creationId xmlns:a16="http://schemas.microsoft.com/office/drawing/2014/main" id="{86BD0A70-BF3E-344D-BEA6-790808D45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CC.Adobe Summit 2022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31209"/>
      </p:ext>
    </p:extLst>
  </p:cSld>
  <p:clrMapOvr>
    <a:masterClrMapping/>
  </p:clrMapOvr>
  <p:transition spd="slow">
    <p:push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 Logo - Light Blank">
            <a:extLst>
              <a:ext uri="{FF2B5EF4-FFF2-40B4-BE49-F238E27FC236}">
                <a16:creationId xmlns:a16="http://schemas.microsoft.com/office/drawing/2014/main" id="{8D42C22C-AF87-2A4A-8E4F-7581B858B0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6" name="Slide Number Placeholder - Dark Master">
            <a:extLst>
              <a:ext uri="{FF2B5EF4-FFF2-40B4-BE49-F238E27FC236}">
                <a16:creationId xmlns:a16="http://schemas.microsoft.com/office/drawing/2014/main" id="{7E223681-9E5E-BA4F-9B98-51A7BC5A2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- Dark Master">
            <a:extLst>
              <a:ext uri="{FF2B5EF4-FFF2-40B4-BE49-F238E27FC236}">
                <a16:creationId xmlns:a16="http://schemas.microsoft.com/office/drawing/2014/main" id="{5EB291AA-EB0E-FD4C-8227-3C8BADA98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CC.Adobe Summit 2022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93058"/>
      </p:ext>
    </p:extLst>
  </p:cSld>
  <p:clrMapOvr>
    <a:masterClrMapping/>
  </p:clrMapOvr>
  <p:transition spd="slow">
    <p:push dir="u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D05F0C-253C-3441-AEC9-E16C0546EA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7000">
                <a:schemeClr val="bg1">
                  <a:alpha val="64000"/>
                </a:schemeClr>
              </a:gs>
              <a:gs pos="98000">
                <a:schemeClr val="bg1"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649D22-A3A6-3949-8A31-1CD456A40FFC}"/>
              </a:ext>
            </a:extLst>
          </p:cNvPr>
          <p:cNvSpPr/>
          <p:nvPr userDrawn="1"/>
        </p:nvSpPr>
        <p:spPr>
          <a:xfrm>
            <a:off x="1524000" y="1935163"/>
            <a:ext cx="9144000" cy="2990088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esentation Title Placeholder - Light Cover">
            <a:extLst>
              <a:ext uri="{FF2B5EF4-FFF2-40B4-BE49-F238E27FC236}">
                <a16:creationId xmlns:a16="http://schemas.microsoft.com/office/drawing/2014/main" id="{EB6834F8-12D7-0944-8C23-E82BA81552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56065" y="2978388"/>
            <a:ext cx="7375146" cy="1874823"/>
          </a:xfrm>
          <a:prstGeom prst="rect">
            <a:avLst/>
          </a:prstGeom>
        </p:spPr>
        <p:txBody>
          <a:bodyPr lIns="90000" bIns="46800" anchor="b" anchorCtr="0">
            <a:noAutofit/>
          </a:bodyPr>
          <a:lstStyle>
            <a:lvl1pPr algn="l">
              <a:lnSpc>
                <a:spcPct val="85000"/>
              </a:lnSpc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Presentation Title Goes Here</a:t>
            </a:r>
            <a:endParaRPr lang="en-NL"/>
          </a:p>
        </p:txBody>
      </p:sp>
      <p:sp>
        <p:nvSpPr>
          <p:cNvPr id="6" name="Presenter Name Placeholder - Light Cover">
            <a:extLst>
              <a:ext uri="{FF2B5EF4-FFF2-40B4-BE49-F238E27FC236}">
                <a16:creationId xmlns:a16="http://schemas.microsoft.com/office/drawing/2014/main" id="{04B344EB-A86A-0C49-9459-5188542A79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57661" y="5200772"/>
            <a:ext cx="7362086" cy="331233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</a:t>
            </a:r>
            <a:endParaRPr lang="en-NL"/>
          </a:p>
        </p:txBody>
      </p:sp>
      <p:pic>
        <p:nvPicPr>
          <p:cNvPr id="9" name="Valtech Logo - Light Cover">
            <a:extLst>
              <a:ext uri="{FF2B5EF4-FFF2-40B4-BE49-F238E27FC236}">
                <a16:creationId xmlns:a16="http://schemas.microsoft.com/office/drawing/2014/main" id="{DD412C70-F5A6-BA4B-8E61-9A49238D7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838" y="1363924"/>
            <a:ext cx="1178927" cy="240021"/>
          </a:xfrm>
          <a:prstGeom prst="rect">
            <a:avLst/>
          </a:prstGeom>
        </p:spPr>
      </p:pic>
      <p:sp>
        <p:nvSpPr>
          <p:cNvPr id="8" name="Presenter Title Placeholder - Light Cover">
            <a:extLst>
              <a:ext uri="{FF2B5EF4-FFF2-40B4-BE49-F238E27FC236}">
                <a16:creationId xmlns:a16="http://schemas.microsoft.com/office/drawing/2014/main" id="{C12DD013-588E-FF43-8EEB-84081B9C0A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371" y="5496381"/>
            <a:ext cx="7375525" cy="36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  <p:sp>
        <p:nvSpPr>
          <p:cNvPr id="10" name="Slide Number Placeholder - Dark Master">
            <a:extLst>
              <a:ext uri="{FF2B5EF4-FFF2-40B4-BE49-F238E27FC236}">
                <a16:creationId xmlns:a16="http://schemas.microsoft.com/office/drawing/2014/main" id="{7082E058-0EC4-B847-BBFF-4CF7CB534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5DFB3F41-D019-DE47-9CD5-432CBBA5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sh Graphic - Light Agenda">
            <a:extLst>
              <a:ext uri="{FF2B5EF4-FFF2-40B4-BE49-F238E27FC236}">
                <a16:creationId xmlns:a16="http://schemas.microsoft.com/office/drawing/2014/main" id="{CB156D84-CF7A-5C46-9EAF-0F50E10260A9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Picture Placeholder - Light Agenda">
            <a:extLst>
              <a:ext uri="{FF2B5EF4-FFF2-40B4-BE49-F238E27FC236}">
                <a16:creationId xmlns:a16="http://schemas.microsoft.com/office/drawing/2014/main" id="{228CABEA-94FE-AB4B-BC10-E8E9DEC1B09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924798" y="0"/>
            <a:ext cx="4267202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28" name="Heading Placeholder - Light Agenda">
            <a:extLst>
              <a:ext uri="{FF2B5EF4-FFF2-40B4-BE49-F238E27FC236}">
                <a16:creationId xmlns:a16="http://schemas.microsoft.com/office/drawing/2014/main" id="{01422AD2-E019-4740-83A2-060DAA663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073049"/>
            <a:ext cx="6400801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Agenda</a:t>
            </a:r>
            <a:endParaRPr lang="en-NL"/>
          </a:p>
        </p:txBody>
      </p:sp>
      <p:sp>
        <p:nvSpPr>
          <p:cNvPr id="10" name="Body Copy Placeholder - Light Agenda">
            <a:extLst>
              <a:ext uri="{FF2B5EF4-FFF2-40B4-BE49-F238E27FC236}">
                <a16:creationId xmlns:a16="http://schemas.microsoft.com/office/drawing/2014/main" id="{94F0D8C3-A09D-7C44-9452-0F36C98649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820" y="2059615"/>
            <a:ext cx="6397580" cy="3645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27063" algn="l"/>
              </a:tabLst>
              <a:defRPr sz="1800"/>
            </a:lvl1pPr>
          </a:lstStyle>
          <a:p>
            <a:pPr lvl="0"/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</a:p>
        </p:txBody>
      </p:sp>
      <p:sp>
        <p:nvSpPr>
          <p:cNvPr id="9" name="Slide Number Placeholder - Dark Master">
            <a:extLst>
              <a:ext uri="{FF2B5EF4-FFF2-40B4-BE49-F238E27FC236}">
                <a16:creationId xmlns:a16="http://schemas.microsoft.com/office/drawing/2014/main" id="{0E36326B-CC3E-6645-9FC4-247DA2352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- Dark Master">
            <a:extLst>
              <a:ext uri="{FF2B5EF4-FFF2-40B4-BE49-F238E27FC236}">
                <a16:creationId xmlns:a16="http://schemas.microsoft.com/office/drawing/2014/main" id="{C9840305-17B6-6742-B405-7525AA4EC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03987"/>
      </p:ext>
    </p:extLst>
  </p:cSld>
  <p:clrMapOvr>
    <a:masterClrMapping/>
  </p:clrMapOvr>
  <p:transition spd="slow">
    <p:push dir="u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: Section Divider ">
    <p:bg>
      <p:bgPr>
        <a:gradFill>
          <a:gsLst>
            <a:gs pos="14000">
              <a:schemeClr val="bg1"/>
            </a:gs>
            <a:gs pos="70000">
              <a:schemeClr val="bg1">
                <a:alpha val="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Light Section Divider">
            <a:extLst>
              <a:ext uri="{FF2B5EF4-FFF2-40B4-BE49-F238E27FC236}">
                <a16:creationId xmlns:a16="http://schemas.microsoft.com/office/drawing/2014/main" id="{4417B31C-4F2B-1241-AD56-8278C1133A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24000" y="0"/>
            <a:ext cx="10668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7937" indent="0" algn="ctr">
              <a:buFontTx/>
              <a:buNone/>
              <a:defRPr/>
            </a:lvl1pPr>
          </a:lstStyle>
          <a:p>
            <a:r>
              <a:rPr lang="en-US"/>
              <a:t>Image</a:t>
            </a:r>
          </a:p>
        </p:txBody>
      </p:sp>
      <p:sp>
        <p:nvSpPr>
          <p:cNvPr id="16" name="White Gradient - Light Section Divider">
            <a:extLst>
              <a:ext uri="{FF2B5EF4-FFF2-40B4-BE49-F238E27FC236}">
                <a16:creationId xmlns:a16="http://schemas.microsoft.com/office/drawing/2014/main" id="{9644E215-2ACC-154F-BF36-C9AB648EA1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1" y="0"/>
            <a:ext cx="6717323" cy="6858000"/>
          </a:xfrm>
          <a:gradFill>
            <a:gsLst>
              <a:gs pos="45000">
                <a:schemeClr val="bg1"/>
              </a:gs>
              <a:gs pos="84000">
                <a:schemeClr val="bg1">
                  <a:alpha val="0"/>
                </a:schemeClr>
              </a:gs>
            </a:gsLst>
            <a:lin ang="600000" scaled="0"/>
          </a:gradFill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sh Graphic - Light Section Divider">
            <a:extLst>
              <a:ext uri="{FF2B5EF4-FFF2-40B4-BE49-F238E27FC236}">
                <a16:creationId xmlns:a16="http://schemas.microsoft.com/office/drawing/2014/main" id="{D86993A3-A9D2-1848-A78B-99AEFE7627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685800"/>
            <a:ext cx="752475" cy="125413"/>
          </a:xfrm>
          <a:solidFill>
            <a:schemeClr val="tx1"/>
          </a:solidFill>
          <a:ln>
            <a:noFill/>
          </a:ln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ection Title Placeholder - Light Section Divider">
            <a:extLst>
              <a:ext uri="{FF2B5EF4-FFF2-40B4-BE49-F238E27FC236}">
                <a16:creationId xmlns:a16="http://schemas.microsoft.com/office/drawing/2014/main" id="{5DC0BEC4-F466-6447-BBB5-654BA9F9F79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96720" y="1789080"/>
            <a:ext cx="4600651" cy="4194240"/>
          </a:xfrm>
          <a:effectLst/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6000" b="1" i="0" spc="0">
                <a:solidFill>
                  <a:schemeClr val="tx1"/>
                </a:solidFill>
                <a:effectLst>
                  <a:glow>
                    <a:schemeClr val="accent3">
                      <a:satMod val="175000"/>
                      <a:alpha val="4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Section Title Goes Here</a:t>
            </a:r>
            <a:endParaRPr lang="en-NL"/>
          </a:p>
        </p:txBody>
      </p:sp>
      <p:sp>
        <p:nvSpPr>
          <p:cNvPr id="12" name="Subheading Placeholder - Light Section Divider">
            <a:extLst>
              <a:ext uri="{FF2B5EF4-FFF2-40B4-BE49-F238E27FC236}">
                <a16:creationId xmlns:a16="http://schemas.microsoft.com/office/drawing/2014/main" id="{35357847-54BA-4448-B159-7770CAE436E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500" y="1016781"/>
            <a:ext cx="4572000" cy="44756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FontTx/>
              <a:buNone/>
              <a:defRPr sz="4000" b="0" i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b="0" i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Section ##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5358"/>
      </p:ext>
    </p:extLst>
  </p:cSld>
  <p:clrMapOvr>
    <a:masterClrMapping/>
  </p:clrMapOvr>
  <p:transition spd="slow">
    <p:push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Text Only (Impactfu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heading Placeholder - Light Impactful">
            <a:extLst>
              <a:ext uri="{FF2B5EF4-FFF2-40B4-BE49-F238E27FC236}">
                <a16:creationId xmlns:a16="http://schemas.microsoft.com/office/drawing/2014/main" id="{9CC6AAC5-D915-E448-AF76-6D1595AE7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501" y="1072245"/>
            <a:ext cx="10076399" cy="515075"/>
          </a:xfrm>
          <a:prstGeom prst="rect">
            <a:avLst/>
          </a:prstGeom>
        </p:spPr>
        <p:txBody>
          <a:bodyPr rIns="0" bIns="0" anchor="t" anchorCtr="0">
            <a:noAutofit/>
          </a:bodyPr>
          <a:lstStyle>
            <a:lvl1pPr defTabSz="457200">
              <a:defRPr sz="4000" b="0" i="0" spc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Informative subhead</a:t>
            </a:r>
            <a:endParaRPr lang="en-NL"/>
          </a:p>
        </p:txBody>
      </p:sp>
      <p:sp>
        <p:nvSpPr>
          <p:cNvPr id="3" name="Body Copy Placeholder - Light Impactful">
            <a:extLst>
              <a:ext uri="{FF2B5EF4-FFF2-40B4-BE49-F238E27FC236}">
                <a16:creationId xmlns:a16="http://schemas.microsoft.com/office/drawing/2014/main" id="{D41D900A-AA64-224E-8746-1808986863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445" y="1991728"/>
            <a:ext cx="10051115" cy="4167592"/>
          </a:xfrm>
          <a:prstGeom prst="rect">
            <a:avLst/>
          </a:prstGeom>
        </p:spPr>
        <p:txBody>
          <a:bodyPr l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Your impactful message can go here.</a:t>
            </a:r>
            <a:endParaRPr lang="en-NL"/>
          </a:p>
        </p:txBody>
      </p:sp>
      <p:sp>
        <p:nvSpPr>
          <p:cNvPr id="16" name="Dash Graphic - Light Impactful">
            <a:extLst>
              <a:ext uri="{FF2B5EF4-FFF2-40B4-BE49-F238E27FC236}">
                <a16:creationId xmlns:a16="http://schemas.microsoft.com/office/drawing/2014/main" id="{57269028-9684-A945-AF52-8F26668824FD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7" name="V Logo - Light Impactful">
            <a:extLst>
              <a:ext uri="{FF2B5EF4-FFF2-40B4-BE49-F238E27FC236}">
                <a16:creationId xmlns:a16="http://schemas.microsoft.com/office/drawing/2014/main" id="{2310191F-153A-804F-82FC-B984C24897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9" name="Slide Number Placeholder - Dark Master">
            <a:extLst>
              <a:ext uri="{FF2B5EF4-FFF2-40B4-BE49-F238E27FC236}">
                <a16:creationId xmlns:a16="http://schemas.microsoft.com/office/drawing/2014/main" id="{A8827900-3918-394C-B946-E5132019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95C60D32-3AC3-4342-A9F6-00147627E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55259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- Dark Thank You">
            <a:extLst>
              <a:ext uri="{FF2B5EF4-FFF2-40B4-BE49-F238E27FC236}">
                <a16:creationId xmlns:a16="http://schemas.microsoft.com/office/drawing/2014/main" id="{572CC1CD-A906-EF40-BCB9-DD18F5B4F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34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9" name="Thank You - Dark Thank You">
            <a:extLst>
              <a:ext uri="{FF2B5EF4-FFF2-40B4-BE49-F238E27FC236}">
                <a16:creationId xmlns:a16="http://schemas.microsoft.com/office/drawing/2014/main" id="{9E1128F5-971A-3042-9A4D-2E3A364E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613" y="3004748"/>
            <a:ext cx="10941752" cy="2424033"/>
          </a:xfrm>
          <a:prstGeom prst="rect">
            <a:avLst/>
          </a:prstGeom>
          <a:effectLst/>
        </p:spPr>
        <p:txBody>
          <a:bodyPr anchor="ctr" anchorCtr="0"/>
          <a:lstStyle>
            <a:lvl1pPr>
              <a:defRPr sz="14400" b="1" i="0" spc="-150">
                <a:solidFill>
                  <a:schemeClr val="bg1"/>
                </a:solidFill>
                <a:effectLst>
                  <a:glow rad="533400">
                    <a:schemeClr val="tx1">
                      <a:alpha val="2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Thank You</a:t>
            </a:r>
            <a:endParaRPr lang="en-NL"/>
          </a:p>
        </p:txBody>
      </p:sp>
      <p:sp>
        <p:nvSpPr>
          <p:cNvPr id="11" name="Presenter Name/Title Placeholder - Dark Thank You">
            <a:extLst>
              <a:ext uri="{FF2B5EF4-FFF2-40B4-BE49-F238E27FC236}">
                <a16:creationId xmlns:a16="http://schemas.microsoft.com/office/drawing/2014/main" id="{3D7A0202-4B9A-BB44-B726-690D701ED6F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69742" y="5032646"/>
            <a:ext cx="5126257" cy="358876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1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Presenter Name, Presenter Title</a:t>
            </a:r>
          </a:p>
        </p:txBody>
      </p:sp>
      <p:pic>
        <p:nvPicPr>
          <p:cNvPr id="14" name="Valtech Logo - Dark Thank You">
            <a:extLst>
              <a:ext uri="{FF2B5EF4-FFF2-40B4-BE49-F238E27FC236}">
                <a16:creationId xmlns:a16="http://schemas.microsoft.com/office/drawing/2014/main" id="{83FF3268-95D7-7A4B-8284-8F4149E9F5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4629" y="6335999"/>
            <a:ext cx="1550750" cy="315721"/>
          </a:xfrm>
          <a:prstGeom prst="rect">
            <a:avLst/>
          </a:prstGeom>
        </p:spPr>
      </p:pic>
      <p:sp>
        <p:nvSpPr>
          <p:cNvPr id="15" name="Slide Number Placeholder - Dark Thank You">
            <a:extLst>
              <a:ext uri="{FF2B5EF4-FFF2-40B4-BE49-F238E27FC236}">
                <a16:creationId xmlns:a16="http://schemas.microsoft.com/office/drawing/2014/main" id="{5272A028-A124-FA4B-87FE-BEA5AF58D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9" name="Presenter Email/Phone Number Placeholder - Dark Thank You">
            <a:extLst>
              <a:ext uri="{FF2B5EF4-FFF2-40B4-BE49-F238E27FC236}">
                <a16:creationId xmlns:a16="http://schemas.microsoft.com/office/drawing/2014/main" id="{CF4299A5-69ED-9E4B-908C-8F20BD82BF0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9742" y="5309798"/>
            <a:ext cx="5126257" cy="604113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/>
              <a:t>Phone Number</a:t>
            </a:r>
          </a:p>
        </p:txBody>
      </p:sp>
      <p:sp>
        <p:nvSpPr>
          <p:cNvPr id="12" name="Footer Placeholder - Dark Master">
            <a:extLst>
              <a:ext uri="{FF2B5EF4-FFF2-40B4-BE49-F238E27FC236}">
                <a16:creationId xmlns:a16="http://schemas.microsoft.com/office/drawing/2014/main" id="{4C392CF6-63B0-454B-BA3A-A29FBDC94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59331"/>
      </p:ext>
    </p:extLst>
  </p:cSld>
  <p:clrMapOvr>
    <a:masterClrMapping/>
  </p:clrMapOvr>
  <p:transition spd="slow">
    <p:push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Text Onl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dy Copy Placeholder - Light 2 Columns">
            <a:extLst>
              <a:ext uri="{FF2B5EF4-FFF2-40B4-BE49-F238E27FC236}">
                <a16:creationId xmlns:a16="http://schemas.microsoft.com/office/drawing/2014/main" id="{6DF061F5-8AA5-214E-BF3D-6FEA9E878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75"/>
            <a:ext cx="10982460" cy="3637825"/>
          </a:xfrm>
          <a:prstGeom prst="rect">
            <a:avLst/>
          </a:prstGeom>
        </p:spPr>
        <p:txBody>
          <a:bodyPr numCol="2" spcCol="457200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Heading Placeholder - Light 2 Columns">
            <a:extLst>
              <a:ext uri="{FF2B5EF4-FFF2-40B4-BE49-F238E27FC236}">
                <a16:creationId xmlns:a16="http://schemas.microsoft.com/office/drawing/2014/main" id="{6876ABE9-9793-5245-A7F8-3229A048D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10069975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2" name="Dash Graphic - Light 2 Columns">
            <a:extLst>
              <a:ext uri="{FF2B5EF4-FFF2-40B4-BE49-F238E27FC236}">
                <a16:creationId xmlns:a16="http://schemas.microsoft.com/office/drawing/2014/main" id="{A8B1B47E-47BA-A143-AC42-4114C9BAFAEA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3" name="V Logo - Light 2 Columns">
            <a:extLst>
              <a:ext uri="{FF2B5EF4-FFF2-40B4-BE49-F238E27FC236}">
                <a16:creationId xmlns:a16="http://schemas.microsoft.com/office/drawing/2014/main" id="{E3C85E50-7514-F540-BCBF-6264C7278A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10" name="Slide Number Placeholder - Dark Master">
            <a:extLst>
              <a:ext uri="{FF2B5EF4-FFF2-40B4-BE49-F238E27FC236}">
                <a16:creationId xmlns:a16="http://schemas.microsoft.com/office/drawing/2014/main" id="{B4A27667-C514-7D45-8AF3-FEA00C58A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4637DFA9-8013-374B-804B-218D2CC78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06327"/>
      </p:ext>
    </p:extLst>
  </p:cSld>
  <p:clrMapOvr>
    <a:masterClrMapping/>
  </p:clrMapOvr>
  <p:transition spd="slow">
    <p:push dir="u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Text &amp;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Light Small Image">
            <a:extLst>
              <a:ext uri="{FF2B5EF4-FFF2-40B4-BE49-F238E27FC236}">
                <a16:creationId xmlns:a16="http://schemas.microsoft.com/office/drawing/2014/main" id="{CCE86D56-6C36-0149-8A2A-9D6F62DF78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10400" y="1143000"/>
            <a:ext cx="4571999" cy="4571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Heading Placeholder - Light Small Image">
            <a:extLst>
              <a:ext uri="{FF2B5EF4-FFF2-40B4-BE49-F238E27FC236}">
                <a16:creationId xmlns:a16="http://schemas.microsoft.com/office/drawing/2014/main" id="{760443FB-5A0F-364A-9CD5-CA440577E9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5486399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6" name="Body Copy Placeholder - Light Small Image">
            <a:extLst>
              <a:ext uri="{FF2B5EF4-FFF2-40B4-BE49-F238E27FC236}">
                <a16:creationId xmlns:a16="http://schemas.microsoft.com/office/drawing/2014/main" id="{76B01FF4-12BA-EB45-9869-252C7258A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80"/>
            <a:ext cx="5474823" cy="363782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sh Graphic - Light Small Image">
            <a:extLst>
              <a:ext uri="{FF2B5EF4-FFF2-40B4-BE49-F238E27FC236}">
                <a16:creationId xmlns:a16="http://schemas.microsoft.com/office/drawing/2014/main" id="{35CA5DDB-BAF4-D448-BCE7-231C3DA34AEC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8" name="V Logo - Light Small Image">
            <a:extLst>
              <a:ext uri="{FF2B5EF4-FFF2-40B4-BE49-F238E27FC236}">
                <a16:creationId xmlns:a16="http://schemas.microsoft.com/office/drawing/2014/main" id="{11980EDC-9537-444F-8DFC-2DC59CC5C0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10" name="Slide Number Placeholder - Dark Master">
            <a:extLst>
              <a:ext uri="{FF2B5EF4-FFF2-40B4-BE49-F238E27FC236}">
                <a16:creationId xmlns:a16="http://schemas.microsoft.com/office/drawing/2014/main" id="{CDC16BEF-3A46-3A49-BA4F-BF6A49D83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68EFC79C-3905-E144-8964-08E7D2602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04236"/>
      </p:ext>
    </p:extLst>
  </p:cSld>
  <p:clrMapOvr>
    <a:masterClrMapping/>
  </p:clrMapOvr>
  <p:transition spd="slow">
    <p:push dir="u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: Text &amp;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Dash Graphic - Light Large Image">
            <a:extLst>
              <a:ext uri="{FF2B5EF4-FFF2-40B4-BE49-F238E27FC236}">
                <a16:creationId xmlns:a16="http://schemas.microsoft.com/office/drawing/2014/main" id="{B7114D83-78DD-9D49-BDDD-16804430974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524500" y="0"/>
            <a:ext cx="66675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10" name="Heading Placeholder Dash Graphic - Light Large Image">
            <a:extLst>
              <a:ext uri="{FF2B5EF4-FFF2-40B4-BE49-F238E27FC236}">
                <a16:creationId xmlns:a16="http://schemas.microsoft.com/office/drawing/2014/main" id="{E810D892-5A91-F14D-AED7-80ECA91604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721" y="1033798"/>
            <a:ext cx="6400801" cy="143511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Bold Heading Goes Here</a:t>
            </a:r>
            <a:endParaRPr lang="en-NL"/>
          </a:p>
        </p:txBody>
      </p:sp>
      <p:sp>
        <p:nvSpPr>
          <p:cNvPr id="11" name="Body Copy Placeholder Dash Graphic - Light Large Image">
            <a:extLst>
              <a:ext uri="{FF2B5EF4-FFF2-40B4-BE49-F238E27FC236}">
                <a16:creationId xmlns:a16="http://schemas.microsoft.com/office/drawing/2014/main" id="{83FD9D0E-4AA3-B847-9AD3-4E9A1CF52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1" y="2926947"/>
            <a:ext cx="4089721" cy="3190513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sh Graphic - Light Large Image">
            <a:extLst>
              <a:ext uri="{FF2B5EF4-FFF2-40B4-BE49-F238E27FC236}">
                <a16:creationId xmlns:a16="http://schemas.microsoft.com/office/drawing/2014/main" id="{2D25018D-D8A4-4B40-A941-4B939F2A2CF6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10781"/>
      </p:ext>
    </p:extLst>
  </p:cSld>
  <p:clrMapOvr>
    <a:masterClrMapping/>
  </p:clrMapOvr>
  <p:transition spd="slow">
    <p:push dir="u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- Light Thank You">
            <a:extLst>
              <a:ext uri="{FF2B5EF4-FFF2-40B4-BE49-F238E27FC236}">
                <a16:creationId xmlns:a16="http://schemas.microsoft.com/office/drawing/2014/main" id="{572CC1CD-A906-EF40-BCB9-DD18F5B4F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34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9" name="Thank You Title - Light Thank You">
            <a:extLst>
              <a:ext uri="{FF2B5EF4-FFF2-40B4-BE49-F238E27FC236}">
                <a16:creationId xmlns:a16="http://schemas.microsoft.com/office/drawing/2014/main" id="{9E1128F5-971A-3042-9A4D-2E3A364E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613" y="3004748"/>
            <a:ext cx="10941752" cy="2424033"/>
          </a:xfrm>
          <a:prstGeom prst="rect">
            <a:avLst/>
          </a:prstGeom>
          <a:effectLst/>
        </p:spPr>
        <p:txBody>
          <a:bodyPr anchor="ctr" anchorCtr="0"/>
          <a:lstStyle>
            <a:lvl1pPr>
              <a:defRPr sz="14400" b="1" i="0" spc="-150">
                <a:solidFill>
                  <a:schemeClr val="tx1"/>
                </a:solidFill>
                <a:effectLst>
                  <a:glow rad="330200">
                    <a:schemeClr val="bg1">
                      <a:alpha val="4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Thank You</a:t>
            </a:r>
            <a:endParaRPr lang="en-NL"/>
          </a:p>
        </p:txBody>
      </p:sp>
      <p:sp>
        <p:nvSpPr>
          <p:cNvPr id="11" name="Presenter Nme/Title Placeholder - Light Thank You">
            <a:extLst>
              <a:ext uri="{FF2B5EF4-FFF2-40B4-BE49-F238E27FC236}">
                <a16:creationId xmlns:a16="http://schemas.microsoft.com/office/drawing/2014/main" id="{3D7A0202-4B9A-BB44-B726-690D701ED6F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69742" y="5032646"/>
            <a:ext cx="5126257" cy="358876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1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Presenter Name, Presenter Title</a:t>
            </a:r>
          </a:p>
        </p:txBody>
      </p:sp>
      <p:sp>
        <p:nvSpPr>
          <p:cNvPr id="16" name="Presenter Email/Phone Number Placeholder - Light Thank You">
            <a:extLst>
              <a:ext uri="{FF2B5EF4-FFF2-40B4-BE49-F238E27FC236}">
                <a16:creationId xmlns:a16="http://schemas.microsoft.com/office/drawing/2014/main" id="{DDE45DF4-E73E-B34A-A992-E6947B91AD8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9742" y="5309798"/>
            <a:ext cx="5126257" cy="604113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/>
              <a:t>Phone Number</a:t>
            </a:r>
          </a:p>
        </p:txBody>
      </p:sp>
      <p:pic>
        <p:nvPicPr>
          <p:cNvPr id="14" name="Valtech Logo - Light Thank You">
            <a:extLst>
              <a:ext uri="{FF2B5EF4-FFF2-40B4-BE49-F238E27FC236}">
                <a16:creationId xmlns:a16="http://schemas.microsoft.com/office/drawing/2014/main" id="{83FF3268-95D7-7A4B-8284-8F4149E9F5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4629" y="6335999"/>
            <a:ext cx="1550750" cy="315721"/>
          </a:xfrm>
          <a:prstGeom prst="rect">
            <a:avLst/>
          </a:prstGeom>
        </p:spPr>
      </p:pic>
      <p:sp>
        <p:nvSpPr>
          <p:cNvPr id="12" name="Slide Number Placeholder - Dark Master">
            <a:extLst>
              <a:ext uri="{FF2B5EF4-FFF2-40B4-BE49-F238E27FC236}">
                <a16:creationId xmlns:a16="http://schemas.microsoft.com/office/drawing/2014/main" id="{12FA0C5F-9809-B34D-B0E9-3B2D6DB65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Footer Placeholder - Dark Master">
            <a:extLst>
              <a:ext uri="{FF2B5EF4-FFF2-40B4-BE49-F238E27FC236}">
                <a16:creationId xmlns:a16="http://schemas.microsoft.com/office/drawing/2014/main" id="{86BD0A70-BF3E-344D-BEA6-790808D45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24138"/>
      </p:ext>
    </p:extLst>
  </p:cSld>
  <p:clrMapOvr>
    <a:masterClrMapping/>
  </p:clrMapOvr>
  <p:transition spd="slow">
    <p:push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 Logo - Light Blank">
            <a:extLst>
              <a:ext uri="{FF2B5EF4-FFF2-40B4-BE49-F238E27FC236}">
                <a16:creationId xmlns:a16="http://schemas.microsoft.com/office/drawing/2014/main" id="{8D42C22C-AF87-2A4A-8E4F-7581B858B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6" name="Slide Number Placeholder - Dark Master">
            <a:extLst>
              <a:ext uri="{FF2B5EF4-FFF2-40B4-BE49-F238E27FC236}">
                <a16:creationId xmlns:a16="http://schemas.microsoft.com/office/drawing/2014/main" id="{7E223681-9E5E-BA4F-9B98-51A7BC5A2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- Dark Master">
            <a:extLst>
              <a:ext uri="{FF2B5EF4-FFF2-40B4-BE49-F238E27FC236}">
                <a16:creationId xmlns:a16="http://schemas.microsoft.com/office/drawing/2014/main" id="{5EB291AA-EB0E-FD4C-8227-3C8BADA98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84991"/>
      </p:ext>
    </p:extLst>
  </p:cSld>
  <p:clrMapOvr>
    <a:masterClrMapping/>
  </p:clrMapOvr>
  <p:transition spd="slow">
    <p:push dir="u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: Text Only (Impactfu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heading Placeholder - Dark Impactful">
            <a:extLst>
              <a:ext uri="{FF2B5EF4-FFF2-40B4-BE49-F238E27FC236}">
                <a16:creationId xmlns:a16="http://schemas.microsoft.com/office/drawing/2014/main" id="{9CC6AAC5-D915-E448-AF76-6D1595AE7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501" y="1072245"/>
            <a:ext cx="10076399" cy="515075"/>
          </a:xfrm>
          <a:prstGeom prst="rect">
            <a:avLst/>
          </a:prstGeom>
        </p:spPr>
        <p:txBody>
          <a:bodyPr rIns="0" bIns="0" anchor="t" anchorCtr="0">
            <a:noAutofit/>
          </a:bodyPr>
          <a:lstStyle>
            <a:lvl1pPr defTabSz="457200">
              <a:defRPr sz="4000" b="0" i="0" spc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Informative subhead</a:t>
            </a:r>
            <a:endParaRPr lang="en-NL"/>
          </a:p>
        </p:txBody>
      </p:sp>
      <p:sp>
        <p:nvSpPr>
          <p:cNvPr id="3" name="Body Copy Placeholder - Dark Impactful">
            <a:extLst>
              <a:ext uri="{FF2B5EF4-FFF2-40B4-BE49-F238E27FC236}">
                <a16:creationId xmlns:a16="http://schemas.microsoft.com/office/drawing/2014/main" id="{D41D900A-AA64-224E-8746-1808986863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445" y="1991728"/>
            <a:ext cx="10051115" cy="4167592"/>
          </a:xfrm>
          <a:prstGeom prst="rect">
            <a:avLst/>
          </a:prstGeom>
        </p:spPr>
        <p:txBody>
          <a:bodyPr l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Your impactful message can go here.</a:t>
            </a:r>
            <a:endParaRPr lang="en-NL"/>
          </a:p>
        </p:txBody>
      </p:sp>
      <p:sp>
        <p:nvSpPr>
          <p:cNvPr id="16" name="Dash Graphic - Dark Impactful">
            <a:extLst>
              <a:ext uri="{FF2B5EF4-FFF2-40B4-BE49-F238E27FC236}">
                <a16:creationId xmlns:a16="http://schemas.microsoft.com/office/drawing/2014/main" id="{57269028-9684-A945-AF52-8F26668824FD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lide Number Placeholder - Dark Impactful">
            <a:extLst>
              <a:ext uri="{FF2B5EF4-FFF2-40B4-BE49-F238E27FC236}">
                <a16:creationId xmlns:a16="http://schemas.microsoft.com/office/drawing/2014/main" id="{7DDF430D-A664-4E4C-AA86-03DE2F623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01CDFEEF-0E4C-A74D-8F07-C05B40349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35481"/>
      </p:ext>
    </p:extLst>
  </p:cSld>
  <p:clrMapOvr>
    <a:masterClrMapping/>
  </p:clrMapOvr>
  <p:transition spd="slow">
    <p:push dir="u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ase Study - Full -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Rectangle"/>
          <p:cNvSpPr/>
          <p:nvPr/>
        </p:nvSpPr>
        <p:spPr>
          <a:xfrm>
            <a:off x="-76449" y="21825"/>
            <a:ext cx="12254270" cy="6941350"/>
          </a:xfrm>
          <a:prstGeom prst="rect">
            <a:avLst/>
          </a:prstGeom>
          <a:solidFill>
            <a:srgbClr val="E9E9EB">
              <a:alpha val="62164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09575">
              <a:lnSpc>
                <a:spcPct val="120000"/>
              </a:lnSpc>
              <a:spcBef>
                <a:spcPts val="2600"/>
              </a:spcBef>
              <a:defRPr sz="4400" cap="all">
                <a:solidFill>
                  <a:srgbClr val="00A3DA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200"/>
          </a:p>
        </p:txBody>
      </p:sp>
      <p:sp>
        <p:nvSpPr>
          <p:cNvPr id="1352" name="Copyright @2019 MJD Interactive — Proprietary and Confidential."/>
          <p:cNvSpPr txBox="1"/>
          <p:nvPr/>
        </p:nvSpPr>
        <p:spPr>
          <a:xfrm>
            <a:off x="876203" y="6539061"/>
            <a:ext cx="2340385" cy="17690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ctr" defTabSz="685800">
              <a:lnSpc>
                <a:spcPct val="120000"/>
              </a:lnSpc>
              <a:defRPr sz="1200">
                <a:solidFill>
                  <a:srgbClr val="313339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600"/>
              <a:t>Copyright @2019 MJD Interactive — Proprietary and Confidential.</a:t>
            </a:r>
          </a:p>
        </p:txBody>
      </p:sp>
      <p:sp>
        <p:nvSpPr>
          <p:cNvPr id="1353" name="Image"/>
          <p:cNvSpPr>
            <a:spLocks noGrp="1"/>
          </p:cNvSpPr>
          <p:nvPr>
            <p:ph type="pic" idx="13"/>
          </p:nvPr>
        </p:nvSpPr>
        <p:spPr>
          <a:xfrm>
            <a:off x="-568259" y="-3278260"/>
            <a:ext cx="17728914" cy="11866554"/>
          </a:xfrm>
          <a:prstGeom prst="rect">
            <a:avLst/>
          </a:prstGeom>
          <a:effectLst>
            <a:outerShdw blurRad="1270000" rotWithShape="0">
              <a:srgbClr val="000032">
                <a:alpha val="1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4" name="Image"/>
          <p:cNvSpPr>
            <a:spLocks noGrp="1"/>
          </p:cNvSpPr>
          <p:nvPr>
            <p:ph type="pic" sz="quarter" idx="14"/>
          </p:nvPr>
        </p:nvSpPr>
        <p:spPr>
          <a:xfrm>
            <a:off x="296646" y="6258768"/>
            <a:ext cx="2196190" cy="2671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03742" y="6292738"/>
            <a:ext cx="3114537" cy="199159"/>
          </a:xfrm>
          <a:prstGeom prst="rect">
            <a:avLst/>
          </a:prstGeom>
          <a:ln w="25400"/>
        </p:spPr>
        <p:txBody>
          <a:bodyPr lIns="76200" tIns="76200" rIns="76200" bIns="76200"/>
          <a:lstStyle>
            <a:lvl1pPr marL="0" indent="0" defTabSz="409575">
              <a:lnSpc>
                <a:spcPct val="120000"/>
              </a:lnSpc>
              <a:spcBef>
                <a:spcPts val="800"/>
              </a:spcBef>
              <a:buSzTx/>
              <a:buFontTx/>
              <a:buNone/>
              <a:defRPr sz="900" b="1" cap="all">
                <a:solidFill>
                  <a:srgbClr val="FFFFFF"/>
                </a:solidFill>
              </a:defRPr>
            </a:lvl1pPr>
            <a:lvl2pPr marL="436563" indent="-119063" defTabSz="409575">
              <a:lnSpc>
                <a:spcPct val="120000"/>
              </a:lnSpc>
              <a:spcBef>
                <a:spcPts val="800"/>
              </a:spcBef>
              <a:buSzPct val="125000"/>
              <a:buFontTx/>
              <a:buChar char="•"/>
              <a:defRPr sz="900" b="1" cap="all">
                <a:solidFill>
                  <a:srgbClr val="FFFFFF"/>
                </a:solidFill>
              </a:defRPr>
            </a:lvl2pPr>
            <a:lvl3pPr marL="754063" indent="-119063" defTabSz="409575">
              <a:lnSpc>
                <a:spcPct val="120000"/>
              </a:lnSpc>
              <a:spcBef>
                <a:spcPts val="800"/>
              </a:spcBef>
              <a:buSzPct val="125000"/>
              <a:buFontTx/>
              <a:buChar char="•"/>
              <a:defRPr sz="900" b="1" cap="all">
                <a:solidFill>
                  <a:srgbClr val="FFFFFF"/>
                </a:solidFill>
              </a:defRPr>
            </a:lvl3pPr>
            <a:lvl4pPr marL="1071563" indent="-119063" defTabSz="409575">
              <a:lnSpc>
                <a:spcPct val="120000"/>
              </a:lnSpc>
              <a:spcBef>
                <a:spcPts val="800"/>
              </a:spcBef>
              <a:buSzPct val="125000"/>
              <a:buFontTx/>
              <a:buChar char="•"/>
              <a:defRPr sz="900" b="1" cap="all">
                <a:solidFill>
                  <a:srgbClr val="FFFFFF"/>
                </a:solidFill>
              </a:defRPr>
            </a:lvl4pPr>
            <a:lvl5pPr marL="1389063" indent="-119063" defTabSz="409575">
              <a:lnSpc>
                <a:spcPct val="120000"/>
              </a:lnSpc>
              <a:spcBef>
                <a:spcPts val="800"/>
              </a:spcBef>
              <a:buSzPct val="125000"/>
              <a:buFontTx/>
              <a:buChar char="•"/>
              <a:defRPr sz="900" b="1" cap="all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48101" y="6554490"/>
            <a:ext cx="184346" cy="202556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412750">
              <a:lnSpc>
                <a:spcPct val="120000"/>
              </a:lnSpc>
              <a:defRPr sz="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3421876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" name="Title Text"/>
          <p:cNvSpPr txBox="1">
            <a:spLocks noGrp="1"/>
          </p:cNvSpPr>
          <p:nvPr>
            <p:ph type="title"/>
          </p:nvPr>
        </p:nvSpPr>
        <p:spPr>
          <a:xfrm>
            <a:off x="2416967" y="1151929"/>
            <a:ext cx="7358069" cy="2321724"/>
          </a:xfrm>
          <a:prstGeom prst="rect">
            <a:avLst/>
          </a:prstGeom>
          <a:noFill/>
        </p:spPr>
        <p:txBody>
          <a:bodyPr lIns="71433" tIns="71433" rIns="71433" bIns="71433" anchor="b"/>
          <a:lstStyle>
            <a:lvl1pPr algn="ctr" defTabSz="410744">
              <a:lnSpc>
                <a:spcPct val="90000"/>
              </a:lnSpc>
              <a:defRPr sz="5600" cap="none" spc="0">
                <a:solidFill>
                  <a:srgbClr val="19191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00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6967" y="3545087"/>
            <a:ext cx="7358069" cy="794748"/>
          </a:xfrm>
          <a:prstGeom prst="rect">
            <a:avLst/>
          </a:prstGeom>
        </p:spPr>
        <p:txBody>
          <a:bodyPr lIns="71433" tIns="71433" rIns="71433" bIns="71433"/>
          <a:lstStyle>
            <a:lvl1pPr marL="0" indent="0" algn="ctr" defTabSz="410744">
              <a:spcBef>
                <a:spcPts val="0"/>
              </a:spcBef>
              <a:buSzTx/>
              <a:buFontTx/>
              <a:buNone/>
              <a:defRPr sz="2533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410744">
              <a:spcBef>
                <a:spcPts val="0"/>
              </a:spcBef>
              <a:buSzTx/>
              <a:buFontTx/>
              <a:buNone/>
              <a:defRPr sz="2533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410744">
              <a:spcBef>
                <a:spcPts val="0"/>
              </a:spcBef>
              <a:buSzTx/>
              <a:buFontTx/>
              <a:buNone/>
              <a:defRPr sz="2533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410744">
              <a:spcBef>
                <a:spcPts val="0"/>
              </a:spcBef>
              <a:buSzTx/>
              <a:buFontTx/>
              <a:buNone/>
              <a:defRPr sz="2533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410744">
              <a:spcBef>
                <a:spcPts val="0"/>
              </a:spcBef>
              <a:buSzTx/>
              <a:buFontTx/>
              <a:buNone/>
              <a:defRPr sz="2533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7052" y="6536531"/>
            <a:ext cx="291737" cy="308473"/>
          </a:xfrm>
          <a:prstGeom prst="rect">
            <a:avLst/>
          </a:prstGeom>
        </p:spPr>
        <p:txBody>
          <a:bodyPr lIns="71433" tIns="71433" rIns="71433" bIns="71433" anchor="t"/>
          <a:lstStyle>
            <a:lvl1pPr algn="l" defTabSz="1219140">
              <a:defRPr sz="1067">
                <a:solidFill>
                  <a:srgbClr val="BFBFB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6279878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Shape 89" descr="Shap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431432"/>
            <a:ext cx="630237" cy="129272"/>
          </a:xfrm>
          <a:prstGeom prst="rect">
            <a:avLst/>
          </a:prstGeom>
          <a:ln w="12700">
            <a:miter lim="400000"/>
          </a:ln>
        </p:spPr>
      </p:pic>
      <p:sp>
        <p:nvSpPr>
          <p:cNvPr id="10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93945" y="6274243"/>
            <a:ext cx="161904" cy="164212"/>
          </a:xfrm>
          <a:prstGeom prst="rect">
            <a:avLst/>
          </a:prstGeom>
        </p:spPr>
        <p:txBody>
          <a:bodyPr lIns="0" tIns="0" rIns="0" bIns="0" anchor="t"/>
          <a:lstStyle>
            <a:lvl1pPr algn="l" defTabSz="1219140">
              <a:defRPr sz="1067">
                <a:solidFill>
                  <a:srgbClr val="BFBFB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237117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page - photo">
  <p:cSld name="Split page - photo">
    <p:bg>
      <p:bgPr>
        <a:solidFill>
          <a:srgbClr val="FFFFFF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3"/>
          <p:cNvSpPr/>
          <p:nvPr/>
        </p:nvSpPr>
        <p:spPr>
          <a:xfrm>
            <a:off x="-8933" y="-8933"/>
            <a:ext cx="6096000" cy="68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63"/>
          <p:cNvSpPr txBox="1">
            <a:spLocks noGrp="1"/>
          </p:cNvSpPr>
          <p:nvPr>
            <p:ph type="title"/>
          </p:nvPr>
        </p:nvSpPr>
        <p:spPr>
          <a:xfrm>
            <a:off x="914436" y="1564633"/>
            <a:ext cx="4689600" cy="138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63"/>
          <p:cNvSpPr txBox="1">
            <a:spLocks noGrp="1"/>
          </p:cNvSpPr>
          <p:nvPr>
            <p:ph type="body" idx="1"/>
          </p:nvPr>
        </p:nvSpPr>
        <p:spPr>
          <a:xfrm>
            <a:off x="887100" y="2688600"/>
            <a:ext cx="5064800" cy="37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70" marR="0" lvl="0" indent="-389448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■"/>
              <a:defRPr sz="1333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219140" marR="0" lvl="1" indent="-389448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erriweather Light"/>
              <a:buChar char="□"/>
              <a:defRPr sz="1333" i="1" u="none" strike="noStrike" cap="none">
                <a:solidFill>
                  <a:srgbClr val="000000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L="1828709" marR="0" lvl="2" indent="-389448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■"/>
              <a:defRPr sz="1333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438278" marR="0" lvl="3" indent="-389448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erriweather Light"/>
              <a:buChar char="▫"/>
              <a:defRPr sz="1333" i="1" u="none" strike="noStrike" cap="none">
                <a:solidFill>
                  <a:srgbClr val="000000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L="3047848" marR="0" lvl="4" indent="-389448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Char char="▪"/>
              <a:defRPr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418" marR="0" lvl="5" indent="-389448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Char char="▪"/>
              <a:defRPr sz="1333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6987" marR="0" lvl="6" indent="-389448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Char char="●"/>
              <a:defRPr sz="1333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557" marR="0" lvl="7" indent="-389448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Char char="○"/>
              <a:defRPr sz="1333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126" marR="0" lvl="8" indent="-389448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Helvetica Neue"/>
              <a:buChar char="■"/>
              <a:defRPr sz="1333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361" name="Google Shape;361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2569" y="2"/>
            <a:ext cx="1958577" cy="1463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56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- Dark Blank">
            <a:extLst>
              <a:ext uri="{FF2B5EF4-FFF2-40B4-BE49-F238E27FC236}">
                <a16:creationId xmlns:a16="http://schemas.microsoft.com/office/drawing/2014/main" id="{4A817BFA-F3CD-9042-8299-9C644541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- Dark Master">
            <a:extLst>
              <a:ext uri="{FF2B5EF4-FFF2-40B4-BE49-F238E27FC236}">
                <a16:creationId xmlns:a16="http://schemas.microsoft.com/office/drawing/2014/main" id="{6681375A-DDDA-FB4C-8E50-57C90A005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55322"/>
      </p:ext>
    </p:extLst>
  </p:cSld>
  <p:clrMapOvr>
    <a:masterClrMapping/>
  </p:clrMapOvr>
  <p:transition spd="slow">
    <p:push dir="u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rk: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esentation Title Placeholder - Dark Cover">
            <a:extLst>
              <a:ext uri="{FF2B5EF4-FFF2-40B4-BE49-F238E27FC236}">
                <a16:creationId xmlns:a16="http://schemas.microsoft.com/office/drawing/2014/main" id="{0E0C4AE8-0ADF-344C-A602-06A158D8D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56065" y="2978388"/>
            <a:ext cx="7375146" cy="1874823"/>
          </a:xfrm>
          <a:prstGeom prst="rect">
            <a:avLst/>
          </a:prstGeom>
        </p:spPr>
        <p:txBody>
          <a:bodyPr lIns="90000" bIns="46800" anchor="b" anchorCtr="0">
            <a:noAutofit/>
          </a:bodyPr>
          <a:lstStyle>
            <a:lvl1pPr algn="l">
              <a:lnSpc>
                <a:spcPct val="85000"/>
              </a:lnSpc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Presentation Title Goes Here</a:t>
            </a:r>
            <a:endParaRPr lang="en-NL"/>
          </a:p>
        </p:txBody>
      </p:sp>
      <p:sp>
        <p:nvSpPr>
          <p:cNvPr id="27" name="Presenter Name Placeholder - Dark Cover">
            <a:extLst>
              <a:ext uri="{FF2B5EF4-FFF2-40B4-BE49-F238E27FC236}">
                <a16:creationId xmlns:a16="http://schemas.microsoft.com/office/drawing/2014/main" id="{84E09D75-C73B-2F40-B25E-B2EF61921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57661" y="5200772"/>
            <a:ext cx="7362086" cy="331233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</a:t>
            </a:r>
            <a:endParaRPr lang="en-NL"/>
          </a:p>
        </p:txBody>
      </p:sp>
      <p:pic>
        <p:nvPicPr>
          <p:cNvPr id="28" name="Valtech Logo - Dark Cover">
            <a:extLst>
              <a:ext uri="{FF2B5EF4-FFF2-40B4-BE49-F238E27FC236}">
                <a16:creationId xmlns:a16="http://schemas.microsoft.com/office/drawing/2014/main" id="{B115E4A7-7E38-9A48-A490-D7570115F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838" y="1363924"/>
            <a:ext cx="1178927" cy="240021"/>
          </a:xfrm>
          <a:prstGeom prst="rect">
            <a:avLst/>
          </a:prstGeom>
        </p:spPr>
      </p:pic>
      <p:sp>
        <p:nvSpPr>
          <p:cNvPr id="29" name="Presenter Title Placeholder - Dark Cover">
            <a:extLst>
              <a:ext uri="{FF2B5EF4-FFF2-40B4-BE49-F238E27FC236}">
                <a16:creationId xmlns:a16="http://schemas.microsoft.com/office/drawing/2014/main" id="{9C749DB5-E69B-FE42-8618-FEAF5E3A26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371" y="5496381"/>
            <a:ext cx="7375525" cy="36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  <p:sp>
        <p:nvSpPr>
          <p:cNvPr id="30" name="Slide Number Placeholder - Dark Cover">
            <a:extLst>
              <a:ext uri="{FF2B5EF4-FFF2-40B4-BE49-F238E27FC236}">
                <a16:creationId xmlns:a16="http://schemas.microsoft.com/office/drawing/2014/main" id="{1BE55F08-0878-9F46-9FC2-36AF44372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51F392-0E0E-D345-8D4B-CF447BB7690E}"/>
              </a:ext>
            </a:extLst>
          </p:cNvPr>
          <p:cNvSpPr/>
          <p:nvPr userDrawn="1"/>
        </p:nvSpPr>
        <p:spPr>
          <a:xfrm>
            <a:off x="1524000" y="1935163"/>
            <a:ext cx="9144000" cy="2990088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57F921A7-4316-754A-9778-0A38BB286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: Text Onl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sy Copy Placeholder - Dark 2 Column">
            <a:extLst>
              <a:ext uri="{FF2B5EF4-FFF2-40B4-BE49-F238E27FC236}">
                <a16:creationId xmlns:a16="http://schemas.microsoft.com/office/drawing/2014/main" id="{6DF061F5-8AA5-214E-BF3D-6FEA9E878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75"/>
            <a:ext cx="10982460" cy="3637825"/>
          </a:xfrm>
          <a:prstGeom prst="rect">
            <a:avLst/>
          </a:prstGeom>
        </p:spPr>
        <p:txBody>
          <a:bodyPr numCol="2" spcCol="457200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Heading Placeholder - Dark 2 Column">
            <a:extLst>
              <a:ext uri="{FF2B5EF4-FFF2-40B4-BE49-F238E27FC236}">
                <a16:creationId xmlns:a16="http://schemas.microsoft.com/office/drawing/2014/main" id="{6876ABE9-9793-5245-A7F8-3229A048D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10069975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Heading goes here</a:t>
            </a:r>
            <a:endParaRPr lang="en-NL"/>
          </a:p>
        </p:txBody>
      </p:sp>
      <p:sp>
        <p:nvSpPr>
          <p:cNvPr id="12" name="Dash Graphic - Dark 2 Column">
            <a:extLst>
              <a:ext uri="{FF2B5EF4-FFF2-40B4-BE49-F238E27FC236}">
                <a16:creationId xmlns:a16="http://schemas.microsoft.com/office/drawing/2014/main" id="{A8B1B47E-47BA-A143-AC42-4114C9BAFAEA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lide Number Placeholder - Dark 2 Column">
            <a:extLst>
              <a:ext uri="{FF2B5EF4-FFF2-40B4-BE49-F238E27FC236}">
                <a16:creationId xmlns:a16="http://schemas.microsoft.com/office/drawing/2014/main" id="{604E17A8-F9EC-7746-A80D-757D09281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770619F9-E04B-8044-B545-2B80AAA3D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15775"/>
      </p:ext>
    </p:extLst>
  </p:cSld>
  <p:clrMapOvr>
    <a:masterClrMapping/>
  </p:clrMapOvr>
  <p:transition spd="slow">
    <p:push dir="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2 - Multiple Items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638" y="1371600"/>
            <a:ext cx="2112962" cy="41147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4A60C-7218-C74B-BE73-A12C9A6292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71925" y="1371600"/>
            <a:ext cx="3535363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E701867-0F0D-A844-AE7D-FDD945D0C1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96055" y="1371600"/>
            <a:ext cx="3535363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7729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- Dark Blank">
            <a:extLst>
              <a:ext uri="{FF2B5EF4-FFF2-40B4-BE49-F238E27FC236}">
                <a16:creationId xmlns:a16="http://schemas.microsoft.com/office/drawing/2014/main" id="{4A817BFA-F3CD-9042-8299-9C644541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- Dark Master">
            <a:extLst>
              <a:ext uri="{FF2B5EF4-FFF2-40B4-BE49-F238E27FC236}">
                <a16:creationId xmlns:a16="http://schemas.microsoft.com/office/drawing/2014/main" id="{6681375A-DDDA-FB4C-8E50-57C90A005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917"/>
      </p:ext>
    </p:extLst>
  </p:cSld>
  <p:clrMapOvr>
    <a:masterClrMapping/>
  </p:clrMapOvr>
  <p:transition spd="slow">
    <p:push dir="u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14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sh Graphic - Dark Agenda">
            <a:extLst>
              <a:ext uri="{FF2B5EF4-FFF2-40B4-BE49-F238E27FC236}">
                <a16:creationId xmlns:a16="http://schemas.microsoft.com/office/drawing/2014/main" id="{CB156D84-CF7A-5C46-9EAF-0F50E10260A9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Picture Placeholder - Dark Agenda">
            <a:extLst>
              <a:ext uri="{FF2B5EF4-FFF2-40B4-BE49-F238E27FC236}">
                <a16:creationId xmlns:a16="http://schemas.microsoft.com/office/drawing/2014/main" id="{228CABEA-94FE-AB4B-BC10-E8E9DEC1B09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924798" y="0"/>
            <a:ext cx="4267202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Image</a:t>
            </a:r>
            <a:endParaRPr lang="en-NL"/>
          </a:p>
        </p:txBody>
      </p:sp>
      <p:sp>
        <p:nvSpPr>
          <p:cNvPr id="28" name="Heading Placeholder - Dark Agenda">
            <a:extLst>
              <a:ext uri="{FF2B5EF4-FFF2-40B4-BE49-F238E27FC236}">
                <a16:creationId xmlns:a16="http://schemas.microsoft.com/office/drawing/2014/main" id="{01422AD2-E019-4740-83A2-060DAA663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073049"/>
            <a:ext cx="6400801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Agenda</a:t>
            </a:r>
            <a:endParaRPr lang="en-NL"/>
          </a:p>
        </p:txBody>
      </p:sp>
      <p:sp>
        <p:nvSpPr>
          <p:cNvPr id="10" name="Body Copy Placeholder - Dark Agenda">
            <a:extLst>
              <a:ext uri="{FF2B5EF4-FFF2-40B4-BE49-F238E27FC236}">
                <a16:creationId xmlns:a16="http://schemas.microsoft.com/office/drawing/2014/main" id="{94F0D8C3-A09D-7C44-9452-0F36C98649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820" y="2059615"/>
            <a:ext cx="6397580" cy="3645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27063" algn="l"/>
              </a:tabLst>
              <a:defRPr sz="1800"/>
            </a:lvl1pPr>
          </a:lstStyle>
          <a:p>
            <a:pPr lvl="0"/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  <a:br>
              <a:rPr lang="en-US"/>
            </a:br>
            <a:br>
              <a:rPr lang="en-US"/>
            </a:br>
            <a:r>
              <a:rPr lang="en-US"/>
              <a:t>##  	Section Title or Item Name</a:t>
            </a:r>
          </a:p>
        </p:txBody>
      </p:sp>
      <p:sp>
        <p:nvSpPr>
          <p:cNvPr id="8" name="Slide Number Placeholder - Dark Agenda">
            <a:extLst>
              <a:ext uri="{FF2B5EF4-FFF2-40B4-BE49-F238E27FC236}">
                <a16:creationId xmlns:a16="http://schemas.microsoft.com/office/drawing/2014/main" id="{55DAA81A-0A55-C74D-901B-A9CFED9B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Footer Placeholder - Dark Master">
            <a:extLst>
              <a:ext uri="{FF2B5EF4-FFF2-40B4-BE49-F238E27FC236}">
                <a16:creationId xmlns:a16="http://schemas.microsoft.com/office/drawing/2014/main" id="{6404CF1D-0F96-EB4A-8795-08418F916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CC.Adobe Summit 2022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8483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2.sv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4.sv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2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4.sv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image" Target="../media/image13.svg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8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image" Target="../media/image13.sv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ading Placeholder - Dark Master">
            <a:extLst>
              <a:ext uri="{FF2B5EF4-FFF2-40B4-BE49-F238E27FC236}">
                <a16:creationId xmlns:a16="http://schemas.microsoft.com/office/drawing/2014/main" id="{82865E47-21E3-424C-B760-79CAD34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29" y="1025656"/>
            <a:ext cx="9175282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</a:t>
            </a:r>
            <a:endParaRPr lang="en-NL"/>
          </a:p>
        </p:txBody>
      </p:sp>
      <p:pic>
        <p:nvPicPr>
          <p:cNvPr id="23" name="V Logo - Dark Master">
            <a:extLst>
              <a:ext uri="{FF2B5EF4-FFF2-40B4-BE49-F238E27FC236}">
                <a16:creationId xmlns:a16="http://schemas.microsoft.com/office/drawing/2014/main" id="{60527E3B-9B44-BB47-B895-29A65D97EC6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8" name="Slide Number Placeholder - Dark Master">
            <a:extLst>
              <a:ext uri="{FF2B5EF4-FFF2-40B4-BE49-F238E27FC236}">
                <a16:creationId xmlns:a16="http://schemas.microsoft.com/office/drawing/2014/main" id="{5C25924D-2B85-F145-8C09-1F11EBF5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- Dark Master">
            <a:extLst>
              <a:ext uri="{FF2B5EF4-FFF2-40B4-BE49-F238E27FC236}">
                <a16:creationId xmlns:a16="http://schemas.microsoft.com/office/drawing/2014/main" id="{9E6B4953-BA87-554A-AE2B-E50D4114A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  <p:sp>
        <p:nvSpPr>
          <p:cNvPr id="13" name="Body Copy Placeholder - Dark Master">
            <a:extLst>
              <a:ext uri="{FF2B5EF4-FFF2-40B4-BE49-F238E27FC236}">
                <a16:creationId xmlns:a16="http://schemas.microsoft.com/office/drawing/2014/main" id="{C628577F-3664-ED44-9A44-629A13B9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34" y="2466975"/>
            <a:ext cx="9151936" cy="3688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62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82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b="1" i="0" kern="1200" spc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0663" algn="l" defTabSz="457200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SzPct val="109000"/>
        <a:buFontTx/>
        <a:buBlip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465138" indent="-233363" algn="l" defTabSz="4572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687388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3pPr>
      <a:lvl4pPr marL="920750" indent="-233363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4pPr>
      <a:lvl5pPr marL="11430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2688">
          <p15:clr>
            <a:srgbClr val="F26B43"/>
          </p15:clr>
        </p15:guide>
        <p15:guide id="6" pos="2112">
          <p15:clr>
            <a:srgbClr val="F26B43"/>
          </p15:clr>
        </p15:guide>
        <p15:guide id="8" pos="960">
          <p15:clr>
            <a:srgbClr val="F26B43"/>
          </p15:clr>
        </p15:guide>
        <p15:guide id="11" pos="4992">
          <p15:clr>
            <a:srgbClr val="F26B43"/>
          </p15:clr>
        </p15:guide>
        <p15:guide id="13" pos="5568">
          <p15:clr>
            <a:srgbClr val="F26B43"/>
          </p15:clr>
        </p15:guide>
        <p15:guide id="15" pos="6720">
          <p15:clr>
            <a:srgbClr val="F26B43"/>
          </p15:clr>
        </p15:guide>
        <p15:guide id="18" orient="horz" pos="1872">
          <p15:clr>
            <a:srgbClr val="F26B43"/>
          </p15:clr>
        </p15:guide>
        <p15:guide id="19" orient="horz" pos="1296">
          <p15:clr>
            <a:srgbClr val="F26B43"/>
          </p15:clr>
        </p15:guide>
        <p15:guide id="21" orient="horz" pos="1008">
          <p15:clr>
            <a:srgbClr val="F26B43"/>
          </p15:clr>
        </p15:guide>
        <p15:guide id="22" orient="horz" pos="2448">
          <p15:clr>
            <a:srgbClr val="F26B43"/>
          </p15:clr>
        </p15:guide>
        <p15:guide id="23" orient="horz" pos="2736">
          <p15:clr>
            <a:srgbClr val="F26B43"/>
          </p15:clr>
        </p15:guide>
        <p15:guide id="24" pos="384">
          <p15:clr>
            <a:srgbClr val="F26B43"/>
          </p15:clr>
        </p15:guide>
        <p15:guide id="25" pos="7296">
          <p15:clr>
            <a:srgbClr val="F26B43"/>
          </p15:clr>
        </p15:guide>
        <p15:guide id="26" orient="horz" pos="720">
          <p15:clr>
            <a:srgbClr val="F26B43"/>
          </p15:clr>
        </p15:guide>
        <p15:guide id="27" orient="horz" pos="3312">
          <p15:clr>
            <a:srgbClr val="F26B43"/>
          </p15:clr>
        </p15:guide>
        <p15:guide id="28" pos="3264">
          <p15:clr>
            <a:srgbClr val="F26B43"/>
          </p15:clr>
        </p15:guide>
        <p15:guide id="29" pos="4416">
          <p15:clr>
            <a:srgbClr val="F26B43"/>
          </p15:clr>
        </p15:guide>
        <p15:guide id="30" orient="horz" pos="3600">
          <p15:clr>
            <a:srgbClr val="F26B43"/>
          </p15:clr>
        </p15:guide>
        <p15:guide id="31" orient="horz" pos="2160">
          <p15:clr>
            <a:srgbClr val="F26B43"/>
          </p15:clr>
        </p15:guide>
        <p15:guide id="32" orient="horz" pos="1584">
          <p15:clr>
            <a:srgbClr val="F26B43"/>
          </p15:clr>
        </p15:guide>
        <p15:guide id="33" orient="horz" pos="3024">
          <p15:clr>
            <a:srgbClr val="F26B43"/>
          </p15:clr>
        </p15:guide>
        <p15:guide id="34" pos="1536">
          <p15:clr>
            <a:srgbClr val="F26B43"/>
          </p15:clr>
        </p15:guide>
        <p15:guide id="35" pos="6144">
          <p15:clr>
            <a:srgbClr val="F26B43"/>
          </p15:clr>
        </p15:guide>
        <p15:guide id="36" orient="horz" pos="432">
          <p15:clr>
            <a:srgbClr val="F26B43"/>
          </p15:clr>
        </p15:guide>
        <p15:guide id="37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ading Placeholder - Dark Master">
            <a:extLst>
              <a:ext uri="{FF2B5EF4-FFF2-40B4-BE49-F238E27FC236}">
                <a16:creationId xmlns:a16="http://schemas.microsoft.com/office/drawing/2014/main" id="{82865E47-21E3-424C-B760-79CAD34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29" y="1025656"/>
            <a:ext cx="9175282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</a:t>
            </a:r>
            <a:endParaRPr lang="en-NL"/>
          </a:p>
        </p:txBody>
      </p:sp>
      <p:pic>
        <p:nvPicPr>
          <p:cNvPr id="23" name="V Logo - Dark Master">
            <a:extLst>
              <a:ext uri="{FF2B5EF4-FFF2-40B4-BE49-F238E27FC236}">
                <a16:creationId xmlns:a16="http://schemas.microsoft.com/office/drawing/2014/main" id="{60527E3B-9B44-BB47-B895-29A65D97EC6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8" name="Slide Number Placeholder - Dark Master">
            <a:extLst>
              <a:ext uri="{FF2B5EF4-FFF2-40B4-BE49-F238E27FC236}">
                <a16:creationId xmlns:a16="http://schemas.microsoft.com/office/drawing/2014/main" id="{5C25924D-2B85-F145-8C09-1F11EBF5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- Dark Master">
            <a:extLst>
              <a:ext uri="{FF2B5EF4-FFF2-40B4-BE49-F238E27FC236}">
                <a16:creationId xmlns:a16="http://schemas.microsoft.com/office/drawing/2014/main" id="{9E6B4953-BA87-554A-AE2B-E50D4114A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  <p:sp>
        <p:nvSpPr>
          <p:cNvPr id="13" name="Body Copy Placeholder - Dark Master">
            <a:extLst>
              <a:ext uri="{FF2B5EF4-FFF2-40B4-BE49-F238E27FC236}">
                <a16:creationId xmlns:a16="http://schemas.microsoft.com/office/drawing/2014/main" id="{C628577F-3664-ED44-9A44-629A13B9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34" y="2466975"/>
            <a:ext cx="9151936" cy="3688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62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377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b="1" i="0" kern="1200" spc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0663" algn="l" defTabSz="457200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465138" indent="-233363" algn="l" defTabSz="4572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687388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3pPr>
      <a:lvl4pPr marL="920750" indent="-233363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4pPr>
      <a:lvl5pPr marL="11430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2688">
          <p15:clr>
            <a:srgbClr val="F26B43"/>
          </p15:clr>
        </p15:guide>
        <p15:guide id="6" pos="2112">
          <p15:clr>
            <a:srgbClr val="F26B43"/>
          </p15:clr>
        </p15:guide>
        <p15:guide id="8" pos="960">
          <p15:clr>
            <a:srgbClr val="F26B43"/>
          </p15:clr>
        </p15:guide>
        <p15:guide id="11" pos="4992">
          <p15:clr>
            <a:srgbClr val="F26B43"/>
          </p15:clr>
        </p15:guide>
        <p15:guide id="13" pos="5568">
          <p15:clr>
            <a:srgbClr val="F26B43"/>
          </p15:clr>
        </p15:guide>
        <p15:guide id="15" pos="6720">
          <p15:clr>
            <a:srgbClr val="F26B43"/>
          </p15:clr>
        </p15:guide>
        <p15:guide id="18" orient="horz" pos="1872">
          <p15:clr>
            <a:srgbClr val="F26B43"/>
          </p15:clr>
        </p15:guide>
        <p15:guide id="19" orient="horz" pos="1296">
          <p15:clr>
            <a:srgbClr val="F26B43"/>
          </p15:clr>
        </p15:guide>
        <p15:guide id="21" orient="horz" pos="1008">
          <p15:clr>
            <a:srgbClr val="F26B43"/>
          </p15:clr>
        </p15:guide>
        <p15:guide id="22" orient="horz" pos="2448">
          <p15:clr>
            <a:srgbClr val="F26B43"/>
          </p15:clr>
        </p15:guide>
        <p15:guide id="23" orient="horz" pos="2736">
          <p15:clr>
            <a:srgbClr val="F26B43"/>
          </p15:clr>
        </p15:guide>
        <p15:guide id="24" pos="384">
          <p15:clr>
            <a:srgbClr val="F26B43"/>
          </p15:clr>
        </p15:guide>
        <p15:guide id="25" pos="7296">
          <p15:clr>
            <a:srgbClr val="F26B43"/>
          </p15:clr>
        </p15:guide>
        <p15:guide id="26" orient="horz" pos="720">
          <p15:clr>
            <a:srgbClr val="F26B43"/>
          </p15:clr>
        </p15:guide>
        <p15:guide id="27" orient="horz" pos="3312">
          <p15:clr>
            <a:srgbClr val="F26B43"/>
          </p15:clr>
        </p15:guide>
        <p15:guide id="28" pos="3264">
          <p15:clr>
            <a:srgbClr val="F26B43"/>
          </p15:clr>
        </p15:guide>
        <p15:guide id="29" pos="4416">
          <p15:clr>
            <a:srgbClr val="F26B43"/>
          </p15:clr>
        </p15:guide>
        <p15:guide id="30" orient="horz" pos="3600">
          <p15:clr>
            <a:srgbClr val="F26B43"/>
          </p15:clr>
        </p15:guide>
        <p15:guide id="31" orient="horz" pos="2160">
          <p15:clr>
            <a:srgbClr val="F26B43"/>
          </p15:clr>
        </p15:guide>
        <p15:guide id="32" orient="horz" pos="1584">
          <p15:clr>
            <a:srgbClr val="F26B43"/>
          </p15:clr>
        </p15:guide>
        <p15:guide id="33" orient="horz" pos="3024">
          <p15:clr>
            <a:srgbClr val="F26B43"/>
          </p15:clr>
        </p15:guide>
        <p15:guide id="34" pos="1536">
          <p15:clr>
            <a:srgbClr val="F26B43"/>
          </p15:clr>
        </p15:guide>
        <p15:guide id="35" pos="6144">
          <p15:clr>
            <a:srgbClr val="F26B43"/>
          </p15:clr>
        </p15:guide>
        <p15:guide id="36" orient="horz" pos="432">
          <p15:clr>
            <a:srgbClr val="F26B43"/>
          </p15:clr>
        </p15:guide>
        <p15:guide id="37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ading Placeholder - Dark Master">
            <a:extLst>
              <a:ext uri="{FF2B5EF4-FFF2-40B4-BE49-F238E27FC236}">
                <a16:creationId xmlns:a16="http://schemas.microsoft.com/office/drawing/2014/main" id="{82865E47-21E3-424C-B760-79CAD34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29" y="1025656"/>
            <a:ext cx="9175282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</a:t>
            </a:r>
            <a:endParaRPr lang="en-NL"/>
          </a:p>
        </p:txBody>
      </p:sp>
      <p:pic>
        <p:nvPicPr>
          <p:cNvPr id="23" name="V Logo - Dark Master">
            <a:extLst>
              <a:ext uri="{FF2B5EF4-FFF2-40B4-BE49-F238E27FC236}">
                <a16:creationId xmlns:a16="http://schemas.microsoft.com/office/drawing/2014/main" id="{60527E3B-9B44-BB47-B895-29A65D97EC6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8" name="Slide Number Placeholder - Dark Master">
            <a:extLst>
              <a:ext uri="{FF2B5EF4-FFF2-40B4-BE49-F238E27FC236}">
                <a16:creationId xmlns:a16="http://schemas.microsoft.com/office/drawing/2014/main" id="{5C25924D-2B85-F145-8C09-1F11EBF5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- Dark Master">
            <a:extLst>
              <a:ext uri="{FF2B5EF4-FFF2-40B4-BE49-F238E27FC236}">
                <a16:creationId xmlns:a16="http://schemas.microsoft.com/office/drawing/2014/main" id="{9E6B4953-BA87-554A-AE2B-E50D4114A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  <p:sp>
        <p:nvSpPr>
          <p:cNvPr id="13" name="Body Copy Placeholder - Dark Master">
            <a:extLst>
              <a:ext uri="{FF2B5EF4-FFF2-40B4-BE49-F238E27FC236}">
                <a16:creationId xmlns:a16="http://schemas.microsoft.com/office/drawing/2014/main" id="{C628577F-3664-ED44-9A44-629A13B9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34" y="2466975"/>
            <a:ext cx="9151936" cy="3688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420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4083" r:id="rId10"/>
    <p:sldLayoutId id="21474840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b="1" i="0" kern="1200" spc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0663" algn="l" defTabSz="457200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SzPct val="109000"/>
        <a:buFontTx/>
        <a:buBlip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465138" indent="-233363" algn="l" defTabSz="4572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687388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3pPr>
      <a:lvl4pPr marL="920750" indent="-233363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4pPr>
      <a:lvl5pPr marL="11430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2688">
          <p15:clr>
            <a:srgbClr val="F26B43"/>
          </p15:clr>
        </p15:guide>
        <p15:guide id="6" pos="2112">
          <p15:clr>
            <a:srgbClr val="F26B43"/>
          </p15:clr>
        </p15:guide>
        <p15:guide id="8" pos="960">
          <p15:clr>
            <a:srgbClr val="F26B43"/>
          </p15:clr>
        </p15:guide>
        <p15:guide id="11" pos="4992">
          <p15:clr>
            <a:srgbClr val="F26B43"/>
          </p15:clr>
        </p15:guide>
        <p15:guide id="13" pos="5568">
          <p15:clr>
            <a:srgbClr val="F26B43"/>
          </p15:clr>
        </p15:guide>
        <p15:guide id="15" pos="6720">
          <p15:clr>
            <a:srgbClr val="F26B43"/>
          </p15:clr>
        </p15:guide>
        <p15:guide id="18" orient="horz" pos="1872">
          <p15:clr>
            <a:srgbClr val="F26B43"/>
          </p15:clr>
        </p15:guide>
        <p15:guide id="19" orient="horz" pos="1296">
          <p15:clr>
            <a:srgbClr val="F26B43"/>
          </p15:clr>
        </p15:guide>
        <p15:guide id="21" orient="horz" pos="1008">
          <p15:clr>
            <a:srgbClr val="F26B43"/>
          </p15:clr>
        </p15:guide>
        <p15:guide id="22" orient="horz" pos="2448">
          <p15:clr>
            <a:srgbClr val="F26B43"/>
          </p15:clr>
        </p15:guide>
        <p15:guide id="23" orient="horz" pos="2736">
          <p15:clr>
            <a:srgbClr val="F26B43"/>
          </p15:clr>
        </p15:guide>
        <p15:guide id="24" pos="384">
          <p15:clr>
            <a:srgbClr val="F26B43"/>
          </p15:clr>
        </p15:guide>
        <p15:guide id="25" pos="7296">
          <p15:clr>
            <a:srgbClr val="F26B43"/>
          </p15:clr>
        </p15:guide>
        <p15:guide id="26" orient="horz" pos="720">
          <p15:clr>
            <a:srgbClr val="F26B43"/>
          </p15:clr>
        </p15:guide>
        <p15:guide id="27" orient="horz" pos="3312">
          <p15:clr>
            <a:srgbClr val="F26B43"/>
          </p15:clr>
        </p15:guide>
        <p15:guide id="28" pos="3264">
          <p15:clr>
            <a:srgbClr val="F26B43"/>
          </p15:clr>
        </p15:guide>
        <p15:guide id="29" pos="4416">
          <p15:clr>
            <a:srgbClr val="F26B43"/>
          </p15:clr>
        </p15:guide>
        <p15:guide id="30" orient="horz" pos="3600">
          <p15:clr>
            <a:srgbClr val="F26B43"/>
          </p15:clr>
        </p15:guide>
        <p15:guide id="31" orient="horz" pos="2160">
          <p15:clr>
            <a:srgbClr val="F26B43"/>
          </p15:clr>
        </p15:guide>
        <p15:guide id="32" orient="horz" pos="1584">
          <p15:clr>
            <a:srgbClr val="F26B43"/>
          </p15:clr>
        </p15:guide>
        <p15:guide id="33" orient="horz" pos="3024">
          <p15:clr>
            <a:srgbClr val="F26B43"/>
          </p15:clr>
        </p15:guide>
        <p15:guide id="34" pos="1536">
          <p15:clr>
            <a:srgbClr val="F26B43"/>
          </p15:clr>
        </p15:guide>
        <p15:guide id="35" pos="6144">
          <p15:clr>
            <a:srgbClr val="F26B43"/>
          </p15:clr>
        </p15:guide>
        <p15:guide id="36" orient="horz" pos="432">
          <p15:clr>
            <a:srgbClr val="F26B43"/>
          </p15:clr>
        </p15:guide>
        <p15:guide id="37" orient="horz" pos="38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ading Placeholder - Dark Master">
            <a:extLst>
              <a:ext uri="{FF2B5EF4-FFF2-40B4-BE49-F238E27FC236}">
                <a16:creationId xmlns:a16="http://schemas.microsoft.com/office/drawing/2014/main" id="{82865E47-21E3-424C-B760-79CAD34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29" y="1025656"/>
            <a:ext cx="9175282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</a:t>
            </a:r>
            <a:endParaRPr lang="en-NL"/>
          </a:p>
        </p:txBody>
      </p:sp>
      <p:pic>
        <p:nvPicPr>
          <p:cNvPr id="23" name="V Logo - Dark Master">
            <a:extLst>
              <a:ext uri="{FF2B5EF4-FFF2-40B4-BE49-F238E27FC236}">
                <a16:creationId xmlns:a16="http://schemas.microsoft.com/office/drawing/2014/main" id="{60527E3B-9B44-BB47-B895-29A65D97EC6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8" name="Slide Number Placeholder - Dark Master">
            <a:extLst>
              <a:ext uri="{FF2B5EF4-FFF2-40B4-BE49-F238E27FC236}">
                <a16:creationId xmlns:a16="http://schemas.microsoft.com/office/drawing/2014/main" id="{5C25924D-2B85-F145-8C09-1F11EBF5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- Dark Master">
            <a:extLst>
              <a:ext uri="{FF2B5EF4-FFF2-40B4-BE49-F238E27FC236}">
                <a16:creationId xmlns:a16="http://schemas.microsoft.com/office/drawing/2014/main" id="{9E6B4953-BA87-554A-AE2B-E50D4114A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  <p:sp>
        <p:nvSpPr>
          <p:cNvPr id="13" name="Body Copy Placeholder - Dark Master">
            <a:extLst>
              <a:ext uri="{FF2B5EF4-FFF2-40B4-BE49-F238E27FC236}">
                <a16:creationId xmlns:a16="http://schemas.microsoft.com/office/drawing/2014/main" id="{C628577F-3664-ED44-9A44-629A13B9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34" y="2466975"/>
            <a:ext cx="9151936" cy="3688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40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b="1" i="0" kern="1200" spc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0663" algn="l" defTabSz="457200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465138" indent="-233363" algn="l" defTabSz="4572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687388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3pPr>
      <a:lvl4pPr marL="920750" indent="-233363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4pPr>
      <a:lvl5pPr marL="11430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2688">
          <p15:clr>
            <a:srgbClr val="F26B43"/>
          </p15:clr>
        </p15:guide>
        <p15:guide id="6" pos="2112">
          <p15:clr>
            <a:srgbClr val="F26B43"/>
          </p15:clr>
        </p15:guide>
        <p15:guide id="8" pos="960">
          <p15:clr>
            <a:srgbClr val="F26B43"/>
          </p15:clr>
        </p15:guide>
        <p15:guide id="11" pos="4992">
          <p15:clr>
            <a:srgbClr val="F26B43"/>
          </p15:clr>
        </p15:guide>
        <p15:guide id="13" pos="5568">
          <p15:clr>
            <a:srgbClr val="F26B43"/>
          </p15:clr>
        </p15:guide>
        <p15:guide id="15" pos="6720">
          <p15:clr>
            <a:srgbClr val="F26B43"/>
          </p15:clr>
        </p15:guide>
        <p15:guide id="18" orient="horz" pos="1872">
          <p15:clr>
            <a:srgbClr val="F26B43"/>
          </p15:clr>
        </p15:guide>
        <p15:guide id="19" orient="horz" pos="1296">
          <p15:clr>
            <a:srgbClr val="F26B43"/>
          </p15:clr>
        </p15:guide>
        <p15:guide id="21" orient="horz" pos="1008">
          <p15:clr>
            <a:srgbClr val="F26B43"/>
          </p15:clr>
        </p15:guide>
        <p15:guide id="22" orient="horz" pos="2448">
          <p15:clr>
            <a:srgbClr val="F26B43"/>
          </p15:clr>
        </p15:guide>
        <p15:guide id="23" orient="horz" pos="2736">
          <p15:clr>
            <a:srgbClr val="F26B43"/>
          </p15:clr>
        </p15:guide>
        <p15:guide id="24" pos="384">
          <p15:clr>
            <a:srgbClr val="F26B43"/>
          </p15:clr>
        </p15:guide>
        <p15:guide id="25" pos="7296">
          <p15:clr>
            <a:srgbClr val="F26B43"/>
          </p15:clr>
        </p15:guide>
        <p15:guide id="26" orient="horz" pos="720">
          <p15:clr>
            <a:srgbClr val="F26B43"/>
          </p15:clr>
        </p15:guide>
        <p15:guide id="27" orient="horz" pos="3312">
          <p15:clr>
            <a:srgbClr val="F26B43"/>
          </p15:clr>
        </p15:guide>
        <p15:guide id="28" pos="3264">
          <p15:clr>
            <a:srgbClr val="F26B43"/>
          </p15:clr>
        </p15:guide>
        <p15:guide id="29" pos="4416">
          <p15:clr>
            <a:srgbClr val="F26B43"/>
          </p15:clr>
        </p15:guide>
        <p15:guide id="30" orient="horz" pos="3600">
          <p15:clr>
            <a:srgbClr val="F26B43"/>
          </p15:clr>
        </p15:guide>
        <p15:guide id="31" orient="horz" pos="2160">
          <p15:clr>
            <a:srgbClr val="F26B43"/>
          </p15:clr>
        </p15:guide>
        <p15:guide id="32" orient="horz" pos="1584">
          <p15:clr>
            <a:srgbClr val="F26B43"/>
          </p15:clr>
        </p15:guide>
        <p15:guide id="33" orient="horz" pos="3024">
          <p15:clr>
            <a:srgbClr val="F26B43"/>
          </p15:clr>
        </p15:guide>
        <p15:guide id="34" pos="1536">
          <p15:clr>
            <a:srgbClr val="F26B43"/>
          </p15:clr>
        </p15:guide>
        <p15:guide id="35" pos="6144">
          <p15:clr>
            <a:srgbClr val="F26B43"/>
          </p15:clr>
        </p15:guide>
        <p15:guide id="36" orient="horz" pos="432">
          <p15:clr>
            <a:srgbClr val="F26B43"/>
          </p15:clr>
        </p15:guide>
        <p15:guide id="37" orient="horz" pos="388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6340535-B665-854D-8F07-8CAE0B9F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B91B6-DE1D-FC4D-B405-A4EDCA37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9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</p:sldLayoutIdLst>
  <p:hf hdr="0" ftr="0" dt="0"/>
  <p:txStyles>
    <p:titleStyle>
      <a:lvl1pPr algn="l" defTabSz="914318" rtl="0" eaLnBrk="1" latinLnBrk="0" hangingPunct="1">
        <a:lnSpc>
          <a:spcPct val="100000"/>
        </a:lnSpc>
        <a:spcBef>
          <a:spcPct val="0"/>
        </a:spcBef>
        <a:buNone/>
        <a:defRPr sz="3600" b="1" i="0" kern="1200" spc="-150" baseline="0">
          <a:solidFill>
            <a:schemeClr val="tx1"/>
          </a:solidFill>
          <a:latin typeface="Helvetica" pitchFamily="2" charset="0"/>
          <a:ea typeface="Helvetica" pitchFamily="2" charset="0"/>
          <a:cs typeface="Helvetica" pitchFamily="2" charset="0"/>
        </a:defRPr>
      </a:lvl1pPr>
    </p:titleStyle>
    <p:bodyStyle>
      <a:lvl1pPr marL="285750" indent="-285750" algn="l" defTabSz="914318" rtl="0" eaLnBrk="1" latinLnBrk="0" hangingPunct="1">
        <a:lnSpc>
          <a:spcPct val="140000"/>
        </a:lnSpc>
        <a:spcBef>
          <a:spcPts val="1000"/>
        </a:spcBef>
        <a:buFont typeface="Apple SD Gothic Neo Regular" panose="02000300000000000000" pitchFamily="2" charset="-127"/>
        <a:buChar char="◼"/>
        <a:tabLst/>
        <a:defRPr sz="1400" b="0" kern="1200" spc="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468313" indent="-285750" algn="l" defTabSz="914318" rtl="0" eaLnBrk="1" latinLnBrk="0" hangingPunct="1">
        <a:lnSpc>
          <a:spcPct val="140000"/>
        </a:lnSpc>
        <a:spcBef>
          <a:spcPts val="499"/>
        </a:spcBef>
        <a:buFont typeface="Apple SD Gothic Neo Regular" panose="02000300000000000000" pitchFamily="2" charset="-127"/>
        <a:buChar char="◻"/>
        <a:tabLst/>
        <a:defRPr sz="1400" kern="1200" spc="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579438" indent="-171450" algn="l" defTabSz="914318" rtl="0" eaLnBrk="1" latinLnBrk="0" hangingPunct="1">
        <a:lnSpc>
          <a:spcPct val="140000"/>
        </a:lnSpc>
        <a:spcBef>
          <a:spcPts val="499"/>
        </a:spcBef>
        <a:buFont typeface="Apple SD Gothic Neo Regular" panose="02000300000000000000" pitchFamily="2" charset="-127"/>
        <a:buChar char="◼"/>
        <a:tabLst/>
        <a:defRPr sz="1200" b="0" i="0" kern="1200" spc="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795337" marR="0" indent="-171450" algn="l" defTabSz="914318" rtl="0" eaLnBrk="1" fontAlgn="auto" latinLnBrk="0" hangingPunct="1">
        <a:lnSpc>
          <a:spcPct val="140000"/>
        </a:lnSpc>
        <a:spcBef>
          <a:spcPts val="499"/>
        </a:spcBef>
        <a:spcAft>
          <a:spcPts val="0"/>
        </a:spcAft>
        <a:buClr>
          <a:schemeClr val="accent1"/>
        </a:buClr>
        <a:buSzTx/>
        <a:buFont typeface="Apple SD Gothic Neo Regular" panose="02000300000000000000" pitchFamily="2" charset="-127"/>
        <a:buChar char="◼"/>
        <a:tabLst/>
        <a:defRPr sz="1200" kern="1200" spc="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1063625" marR="0" indent="-171450" algn="l" defTabSz="914318" rtl="0" eaLnBrk="1" fontAlgn="auto" latinLnBrk="0" hangingPunct="1">
        <a:lnSpc>
          <a:spcPct val="140000"/>
        </a:lnSpc>
        <a:spcBef>
          <a:spcPts val="499"/>
        </a:spcBef>
        <a:spcAft>
          <a:spcPts val="0"/>
        </a:spcAft>
        <a:buClr>
          <a:schemeClr val="tx1"/>
        </a:buClr>
        <a:buSzTx/>
        <a:buFont typeface="Apple SD Gothic Neo Regular" panose="02000300000000000000" pitchFamily="2" charset="-127"/>
        <a:buChar char="◻"/>
        <a:tabLst>
          <a:tab pos="1417638" algn="l"/>
        </a:tabLst>
        <a:defRPr lang="en-US" sz="1200" i="0" kern="1200" spc="0" baseline="0" smtClean="0">
          <a:solidFill>
            <a:schemeClr val="tx1"/>
          </a:solidFill>
          <a:latin typeface="+mj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2016">
          <p15:clr>
            <a:srgbClr val="F26B43"/>
          </p15:clr>
        </p15:guide>
        <p15:guide id="4" orient="horz" pos="1872">
          <p15:clr>
            <a:srgbClr val="F26B43"/>
          </p15:clr>
        </p15:guide>
        <p15:guide id="5" orient="horz" pos="1728">
          <p15:clr>
            <a:srgbClr val="F26B43"/>
          </p15:clr>
        </p15:guide>
        <p15:guide id="6" orient="horz" pos="1584">
          <p15:clr>
            <a:srgbClr val="F26B43"/>
          </p15:clr>
        </p15:guide>
        <p15:guide id="7" orient="horz" pos="1457">
          <p15:clr>
            <a:srgbClr val="F26B43"/>
          </p15:clr>
        </p15:guide>
        <p15:guide id="8" orient="horz" pos="1296">
          <p15:clr>
            <a:srgbClr val="F26B43"/>
          </p15:clr>
        </p15:guide>
        <p15:guide id="9" orient="horz" pos="1152">
          <p15:clr>
            <a:srgbClr val="F26B43"/>
          </p15:clr>
        </p15:guide>
        <p15:guide id="10" orient="horz" pos="1008">
          <p15:clr>
            <a:srgbClr val="F26B43"/>
          </p15:clr>
        </p15:guide>
        <p15:guide id="11" orient="horz" pos="864">
          <p15:clr>
            <a:srgbClr val="F26B43"/>
          </p15:clr>
        </p15:guide>
        <p15:guide id="12" orient="horz" pos="731">
          <p15:clr>
            <a:srgbClr val="F26B43"/>
          </p15:clr>
        </p15:guide>
        <p15:guide id="13" orient="horz" pos="576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orient="horz" pos="288">
          <p15:clr>
            <a:srgbClr val="F26B43"/>
          </p15:clr>
        </p15:guide>
        <p15:guide id="16" orient="horz" pos="2304">
          <p15:clr>
            <a:srgbClr val="F26B43"/>
          </p15:clr>
        </p15:guide>
        <p15:guide id="17" orient="horz" pos="2448">
          <p15:clr>
            <a:srgbClr val="F26B43"/>
          </p15:clr>
        </p15:guide>
        <p15:guide id="18" orient="horz" pos="2592">
          <p15:clr>
            <a:srgbClr val="F26B43"/>
          </p15:clr>
        </p15:guide>
        <p15:guide id="19" orient="horz" pos="2736">
          <p15:clr>
            <a:srgbClr val="F26B43"/>
          </p15:clr>
        </p15:guide>
        <p15:guide id="20" orient="horz" pos="2880">
          <p15:clr>
            <a:srgbClr val="F26B43"/>
          </p15:clr>
        </p15:guide>
        <p15:guide id="21" orient="horz" pos="3024">
          <p15:clr>
            <a:srgbClr val="F26B43"/>
          </p15:clr>
        </p15:guide>
        <p15:guide id="22" orient="horz" pos="3168">
          <p15:clr>
            <a:srgbClr val="F26B43"/>
          </p15:clr>
        </p15:guide>
        <p15:guide id="23" orient="horz" pos="3312">
          <p15:clr>
            <a:srgbClr val="F26B43"/>
          </p15:clr>
        </p15:guide>
        <p15:guide id="24" orient="horz" pos="3456">
          <p15:clr>
            <a:srgbClr val="F26B43"/>
          </p15:clr>
        </p15:guide>
        <p15:guide id="25" orient="horz" pos="3600">
          <p15:clr>
            <a:srgbClr val="F26B43"/>
          </p15:clr>
        </p15:guide>
        <p15:guide id="26" orient="horz" pos="3744">
          <p15:clr>
            <a:srgbClr val="F26B43"/>
          </p15:clr>
        </p15:guide>
        <p15:guide id="27" orient="horz" pos="3888">
          <p15:clr>
            <a:srgbClr val="F26B43"/>
          </p15:clr>
        </p15:guide>
        <p15:guide id="28" orient="horz" pos="4032">
          <p15:clr>
            <a:srgbClr val="F26B43"/>
          </p15:clr>
        </p15:guide>
        <p15:guide id="29" pos="288">
          <p15:clr>
            <a:srgbClr val="F26B43"/>
          </p15:clr>
        </p15:guide>
        <p15:guide id="30" pos="7392">
          <p15:clr>
            <a:srgbClr val="F26B43"/>
          </p15:clr>
        </p15:guide>
        <p15:guide id="31" pos="2064">
          <p15:clr>
            <a:srgbClr val="F26B43"/>
          </p15:clr>
        </p15:guide>
        <p15:guide id="32" pos="5616">
          <p15:clr>
            <a:srgbClr val="F26B43"/>
          </p15:clr>
        </p15:guide>
        <p15:guide id="33" pos="4729">
          <p15:clr>
            <a:srgbClr val="F26B43"/>
          </p15:clr>
        </p15:guide>
        <p15:guide id="34" pos="6505">
          <p15:clr>
            <a:srgbClr val="F26B43"/>
          </p15:clr>
        </p15:guide>
        <p15:guide id="35" pos="2953">
          <p15:clr>
            <a:srgbClr val="F26B43"/>
          </p15:clr>
        </p15:guide>
        <p15:guide id="36" pos="1186">
          <p15:clr>
            <a:srgbClr val="F26B43"/>
          </p15:clr>
        </p15:guide>
        <p15:guide id="37" pos="733">
          <p15:clr>
            <a:srgbClr val="F26B43"/>
          </p15:clr>
        </p15:guide>
        <p15:guide id="38" pos="1617">
          <p15:clr>
            <a:srgbClr val="F26B43"/>
          </p15:clr>
        </p15:guide>
        <p15:guide id="39" pos="2502">
          <p15:clr>
            <a:srgbClr val="F26B43"/>
          </p15:clr>
        </p15:guide>
        <p15:guide id="40" pos="3386">
          <p15:clr>
            <a:srgbClr val="F26B43"/>
          </p15:clr>
        </p15:guide>
        <p15:guide id="41" pos="4271">
          <p15:clr>
            <a:srgbClr val="F26B43"/>
          </p15:clr>
        </p15:guide>
        <p15:guide id="42" pos="5161">
          <p15:clr>
            <a:srgbClr val="F26B43"/>
          </p15:clr>
        </p15:guide>
        <p15:guide id="43" pos="6048">
          <p15:clr>
            <a:srgbClr val="F26B43"/>
          </p15:clr>
        </p15:guide>
        <p15:guide id="44" pos="6937">
          <p15:clr>
            <a:srgbClr val="F26B43"/>
          </p15:clr>
        </p15:guide>
        <p15:guide id="45">
          <p15:clr>
            <a:srgbClr val="F26B43"/>
          </p15:clr>
        </p15:guide>
        <p15:guide id="46" pos="7680">
          <p15:clr>
            <a:srgbClr val="F26B43"/>
          </p15:clr>
        </p15:guide>
        <p15:guide id="47" orient="horz">
          <p15:clr>
            <a:srgbClr val="F26B43"/>
          </p15:clr>
        </p15:guide>
        <p15:guide id="48" orient="horz" pos="432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ading Placeholder - Dark Master">
            <a:extLst>
              <a:ext uri="{FF2B5EF4-FFF2-40B4-BE49-F238E27FC236}">
                <a16:creationId xmlns:a16="http://schemas.microsoft.com/office/drawing/2014/main" id="{82865E47-21E3-424C-B760-79CAD34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29" y="1025656"/>
            <a:ext cx="9175282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</a:t>
            </a:r>
            <a:endParaRPr lang="en-NL"/>
          </a:p>
        </p:txBody>
      </p:sp>
      <p:pic>
        <p:nvPicPr>
          <p:cNvPr id="23" name="V Logo - Dark Master">
            <a:extLst>
              <a:ext uri="{FF2B5EF4-FFF2-40B4-BE49-F238E27FC236}">
                <a16:creationId xmlns:a16="http://schemas.microsoft.com/office/drawing/2014/main" id="{60527E3B-9B44-BB47-B895-29A65D97EC6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8" name="Slide Number Placeholder - Dark Master">
            <a:extLst>
              <a:ext uri="{FF2B5EF4-FFF2-40B4-BE49-F238E27FC236}">
                <a16:creationId xmlns:a16="http://schemas.microsoft.com/office/drawing/2014/main" id="{5C25924D-2B85-F145-8C09-1F11EBF5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- Dark Master">
            <a:extLst>
              <a:ext uri="{FF2B5EF4-FFF2-40B4-BE49-F238E27FC236}">
                <a16:creationId xmlns:a16="http://schemas.microsoft.com/office/drawing/2014/main" id="{9E6B4953-BA87-554A-AE2B-E50D4114A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  <p:sp>
        <p:nvSpPr>
          <p:cNvPr id="13" name="Body Copy Placeholder - Dark Master">
            <a:extLst>
              <a:ext uri="{FF2B5EF4-FFF2-40B4-BE49-F238E27FC236}">
                <a16:creationId xmlns:a16="http://schemas.microsoft.com/office/drawing/2014/main" id="{C628577F-3664-ED44-9A44-629A13B9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34" y="2466975"/>
            <a:ext cx="9151936" cy="3688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42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b="1" i="0" kern="1200" spc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0663" algn="l" defTabSz="457200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465138" indent="-233363" algn="l" defTabSz="4572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687388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3pPr>
      <a:lvl4pPr marL="920750" indent="-233363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4pPr>
      <a:lvl5pPr marL="11430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2688">
          <p15:clr>
            <a:srgbClr val="F26B43"/>
          </p15:clr>
        </p15:guide>
        <p15:guide id="6" pos="2112">
          <p15:clr>
            <a:srgbClr val="F26B43"/>
          </p15:clr>
        </p15:guide>
        <p15:guide id="8" pos="960">
          <p15:clr>
            <a:srgbClr val="F26B43"/>
          </p15:clr>
        </p15:guide>
        <p15:guide id="11" pos="4992">
          <p15:clr>
            <a:srgbClr val="F26B43"/>
          </p15:clr>
        </p15:guide>
        <p15:guide id="13" pos="5568">
          <p15:clr>
            <a:srgbClr val="F26B43"/>
          </p15:clr>
        </p15:guide>
        <p15:guide id="15" pos="6720">
          <p15:clr>
            <a:srgbClr val="F26B43"/>
          </p15:clr>
        </p15:guide>
        <p15:guide id="18" orient="horz" pos="1872">
          <p15:clr>
            <a:srgbClr val="F26B43"/>
          </p15:clr>
        </p15:guide>
        <p15:guide id="19" orient="horz" pos="1296">
          <p15:clr>
            <a:srgbClr val="F26B43"/>
          </p15:clr>
        </p15:guide>
        <p15:guide id="21" orient="horz" pos="1008">
          <p15:clr>
            <a:srgbClr val="F26B43"/>
          </p15:clr>
        </p15:guide>
        <p15:guide id="22" orient="horz" pos="2448">
          <p15:clr>
            <a:srgbClr val="F26B43"/>
          </p15:clr>
        </p15:guide>
        <p15:guide id="23" orient="horz" pos="2736">
          <p15:clr>
            <a:srgbClr val="F26B43"/>
          </p15:clr>
        </p15:guide>
        <p15:guide id="24" pos="384">
          <p15:clr>
            <a:srgbClr val="F26B43"/>
          </p15:clr>
        </p15:guide>
        <p15:guide id="25" pos="7296">
          <p15:clr>
            <a:srgbClr val="F26B43"/>
          </p15:clr>
        </p15:guide>
        <p15:guide id="26" orient="horz" pos="720">
          <p15:clr>
            <a:srgbClr val="F26B43"/>
          </p15:clr>
        </p15:guide>
        <p15:guide id="27" orient="horz" pos="3312">
          <p15:clr>
            <a:srgbClr val="F26B43"/>
          </p15:clr>
        </p15:guide>
        <p15:guide id="28" pos="3264">
          <p15:clr>
            <a:srgbClr val="F26B43"/>
          </p15:clr>
        </p15:guide>
        <p15:guide id="29" pos="4416">
          <p15:clr>
            <a:srgbClr val="F26B43"/>
          </p15:clr>
        </p15:guide>
        <p15:guide id="30" orient="horz" pos="3600">
          <p15:clr>
            <a:srgbClr val="F26B43"/>
          </p15:clr>
        </p15:guide>
        <p15:guide id="31" orient="horz" pos="2160">
          <p15:clr>
            <a:srgbClr val="F26B43"/>
          </p15:clr>
        </p15:guide>
        <p15:guide id="32" orient="horz" pos="1584">
          <p15:clr>
            <a:srgbClr val="F26B43"/>
          </p15:clr>
        </p15:guide>
        <p15:guide id="33" orient="horz" pos="3024">
          <p15:clr>
            <a:srgbClr val="F26B43"/>
          </p15:clr>
        </p15:guide>
        <p15:guide id="34" pos="1536">
          <p15:clr>
            <a:srgbClr val="F26B43"/>
          </p15:clr>
        </p15:guide>
        <p15:guide id="35" pos="6144">
          <p15:clr>
            <a:srgbClr val="F26B43"/>
          </p15:clr>
        </p15:guide>
        <p15:guide id="36" orient="horz" pos="432">
          <p15:clr>
            <a:srgbClr val="F26B43"/>
          </p15:clr>
        </p15:guide>
        <p15:guide id="37" orient="horz" pos="388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esentation Title Placeholder Master">
            <a:extLst>
              <a:ext uri="{FF2B5EF4-FFF2-40B4-BE49-F238E27FC236}">
                <a16:creationId xmlns:a16="http://schemas.microsoft.com/office/drawing/2014/main" id="{82865E47-21E3-424C-B760-79CAD34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29" y="1025656"/>
            <a:ext cx="9175282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</a:t>
            </a:r>
            <a:endParaRPr lang="en-NL"/>
          </a:p>
        </p:txBody>
      </p:sp>
      <p:sp>
        <p:nvSpPr>
          <p:cNvPr id="3" name="Body Copy Placeholder Master">
            <a:extLst>
              <a:ext uri="{FF2B5EF4-FFF2-40B4-BE49-F238E27FC236}">
                <a16:creationId xmlns:a16="http://schemas.microsoft.com/office/drawing/2014/main" id="{0EBB903F-3ABE-C24E-9894-B6713D62E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574" y="2465119"/>
            <a:ext cx="9151937" cy="3688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- Dark Master">
            <a:extLst>
              <a:ext uri="{FF2B5EF4-FFF2-40B4-BE49-F238E27FC236}">
                <a16:creationId xmlns:a16="http://schemas.microsoft.com/office/drawing/2014/main" id="{B000A764-924D-2047-9127-2ED7A74E0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ooter Placeholder - Dark Master">
            <a:extLst>
              <a:ext uri="{FF2B5EF4-FFF2-40B4-BE49-F238E27FC236}">
                <a16:creationId xmlns:a16="http://schemas.microsoft.com/office/drawing/2014/main" id="{D96C7F87-6857-6449-A408-D1F248F17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CC.Adobe Summit 2022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b="1" i="0" kern="1200" spc="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0663" algn="l" defTabSz="457200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SzPct val="109000"/>
        <a:buFontTx/>
        <a:buBlip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465138" indent="-233363" algn="l" defTabSz="4572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687388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3pPr>
      <a:lvl4pPr marL="920750" indent="-233363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4pPr>
      <a:lvl5pPr marL="11430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2688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8" pos="960">
          <p15:clr>
            <a:srgbClr val="F26B43"/>
          </p15:clr>
        </p15:guide>
        <p15:guide id="11" pos="4992" userDrawn="1">
          <p15:clr>
            <a:srgbClr val="F26B43"/>
          </p15:clr>
        </p15:guide>
        <p15:guide id="13" pos="5568" userDrawn="1">
          <p15:clr>
            <a:srgbClr val="F26B43"/>
          </p15:clr>
        </p15:guide>
        <p15:guide id="15" pos="6720">
          <p15:clr>
            <a:srgbClr val="F26B43"/>
          </p15:clr>
        </p15:guide>
        <p15:guide id="18" orient="horz" pos="1872" userDrawn="1">
          <p15:clr>
            <a:srgbClr val="F26B43"/>
          </p15:clr>
        </p15:guide>
        <p15:guide id="19" orient="horz" pos="1296" userDrawn="1">
          <p15:clr>
            <a:srgbClr val="F26B43"/>
          </p15:clr>
        </p15:guide>
        <p15:guide id="21" orient="horz" pos="1008" userDrawn="1">
          <p15:clr>
            <a:srgbClr val="F26B43"/>
          </p15:clr>
        </p15:guide>
        <p15:guide id="22" orient="horz" pos="2448" userDrawn="1">
          <p15:clr>
            <a:srgbClr val="F26B43"/>
          </p15:clr>
        </p15:guide>
        <p15:guide id="23" orient="horz" pos="2736" userDrawn="1">
          <p15:clr>
            <a:srgbClr val="F26B43"/>
          </p15:clr>
        </p15:guide>
        <p15:guide id="24" pos="384">
          <p15:clr>
            <a:srgbClr val="F26B43"/>
          </p15:clr>
        </p15:guide>
        <p15:guide id="25" pos="7296">
          <p15:clr>
            <a:srgbClr val="F26B43"/>
          </p15:clr>
        </p15:guide>
        <p15:guide id="26" orient="horz" pos="720" userDrawn="1">
          <p15:clr>
            <a:srgbClr val="F26B43"/>
          </p15:clr>
        </p15:guide>
        <p15:guide id="27" orient="horz" pos="3312" userDrawn="1">
          <p15:clr>
            <a:srgbClr val="F26B43"/>
          </p15:clr>
        </p15:guide>
        <p15:guide id="28" pos="3264" userDrawn="1">
          <p15:clr>
            <a:srgbClr val="F26B43"/>
          </p15:clr>
        </p15:guide>
        <p15:guide id="29" pos="4416" userDrawn="1">
          <p15:clr>
            <a:srgbClr val="F26B43"/>
          </p15:clr>
        </p15:guide>
        <p15:guide id="30" orient="horz" pos="3600" userDrawn="1">
          <p15:clr>
            <a:srgbClr val="F26B43"/>
          </p15:clr>
        </p15:guide>
        <p15:guide id="31" orient="horz" pos="2160" userDrawn="1">
          <p15:clr>
            <a:srgbClr val="F26B43"/>
          </p15:clr>
        </p15:guide>
        <p15:guide id="32" orient="horz" pos="1584" userDrawn="1">
          <p15:clr>
            <a:srgbClr val="F26B43"/>
          </p15:clr>
        </p15:guide>
        <p15:guide id="33" orient="horz" pos="3024" userDrawn="1">
          <p15:clr>
            <a:srgbClr val="F26B43"/>
          </p15:clr>
        </p15:guide>
        <p15:guide id="34" pos="1536" userDrawn="1">
          <p15:clr>
            <a:srgbClr val="F26B43"/>
          </p15:clr>
        </p15:guide>
        <p15:guide id="35" pos="6144" userDrawn="1">
          <p15:clr>
            <a:srgbClr val="F26B43"/>
          </p15:clr>
        </p15:guide>
        <p15:guide id="36" orient="horz" pos="432" userDrawn="1">
          <p15:clr>
            <a:srgbClr val="F26B43"/>
          </p15:clr>
        </p15:guide>
        <p15:guide id="37" orient="horz" pos="3888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esentation Title Placeholder Master">
            <a:extLst>
              <a:ext uri="{FF2B5EF4-FFF2-40B4-BE49-F238E27FC236}">
                <a16:creationId xmlns:a16="http://schemas.microsoft.com/office/drawing/2014/main" id="{82865E47-21E3-424C-B760-79CAD34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29" y="1025656"/>
            <a:ext cx="9175282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</a:t>
            </a:r>
            <a:endParaRPr lang="en-NL"/>
          </a:p>
        </p:txBody>
      </p:sp>
      <p:sp>
        <p:nvSpPr>
          <p:cNvPr id="3" name="Body Copy Placeholder Master">
            <a:extLst>
              <a:ext uri="{FF2B5EF4-FFF2-40B4-BE49-F238E27FC236}">
                <a16:creationId xmlns:a16="http://schemas.microsoft.com/office/drawing/2014/main" id="{0EBB903F-3ABE-C24E-9894-B6713D62E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574" y="2465119"/>
            <a:ext cx="9151937" cy="3688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- Dark Master">
            <a:extLst>
              <a:ext uri="{FF2B5EF4-FFF2-40B4-BE49-F238E27FC236}">
                <a16:creationId xmlns:a16="http://schemas.microsoft.com/office/drawing/2014/main" id="{B000A764-924D-2047-9127-2ED7A74E0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ooter Placeholder - Dark Master">
            <a:extLst>
              <a:ext uri="{FF2B5EF4-FFF2-40B4-BE49-F238E27FC236}">
                <a16:creationId xmlns:a16="http://schemas.microsoft.com/office/drawing/2014/main" id="{D96C7F87-6857-6449-A408-D1F248F17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NeueLT Std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>
                <a:latin typeface="Helvetica Neue" panose="02000503000000020004" pitchFamily="2" charset="0"/>
              </a:rPr>
              <a:t>VALTECH COMMERCE       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55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32" r:id="rId2"/>
    <p:sldLayoutId id="2147484133" r:id="rId3"/>
    <p:sldLayoutId id="2147484182" r:id="rId4"/>
    <p:sldLayoutId id="2147484183" r:id="rId5"/>
    <p:sldLayoutId id="2147484184" r:id="rId6"/>
    <p:sldLayoutId id="2147484137" r:id="rId7"/>
    <p:sldLayoutId id="2147484185" r:id="rId8"/>
    <p:sldLayoutId id="2147484186" r:id="rId9"/>
    <p:sldLayoutId id="2147484140" r:id="rId10"/>
    <p:sldLayoutId id="2147483756" r:id="rId11"/>
    <p:sldLayoutId id="2147483757" r:id="rId12"/>
    <p:sldLayoutId id="2147483759" r:id="rId13"/>
    <p:sldLayoutId id="2147483760" r:id="rId14"/>
    <p:sldLayoutId id="2147484187" r:id="rId15"/>
    <p:sldLayoutId id="2147483762" r:id="rId16"/>
    <p:sldLayoutId id="2147483764" r:id="rId17"/>
    <p:sldLayoutId id="2147483765" r:id="rId18"/>
    <p:sldLayoutId id="2147484120" r:id="rId19"/>
    <p:sldLayoutId id="2147484121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b="1" i="0" kern="1200" spc="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0663" algn="l" defTabSz="457200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SzPct val="109000"/>
        <a:buFontTx/>
        <a:buBlip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465138" indent="-233363" algn="l" defTabSz="4572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687388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3pPr>
      <a:lvl4pPr marL="920750" indent="-233363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4pPr>
      <a:lvl5pPr marL="11430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2688">
          <p15:clr>
            <a:srgbClr val="F26B43"/>
          </p15:clr>
        </p15:guide>
        <p15:guide id="6" pos="2112">
          <p15:clr>
            <a:srgbClr val="F26B43"/>
          </p15:clr>
        </p15:guide>
        <p15:guide id="8" pos="960">
          <p15:clr>
            <a:srgbClr val="F26B43"/>
          </p15:clr>
        </p15:guide>
        <p15:guide id="11" pos="4992">
          <p15:clr>
            <a:srgbClr val="F26B43"/>
          </p15:clr>
        </p15:guide>
        <p15:guide id="13" pos="5568">
          <p15:clr>
            <a:srgbClr val="F26B43"/>
          </p15:clr>
        </p15:guide>
        <p15:guide id="15" pos="6720">
          <p15:clr>
            <a:srgbClr val="F26B43"/>
          </p15:clr>
        </p15:guide>
        <p15:guide id="18" orient="horz" pos="1872">
          <p15:clr>
            <a:srgbClr val="F26B43"/>
          </p15:clr>
        </p15:guide>
        <p15:guide id="19" orient="horz" pos="1296">
          <p15:clr>
            <a:srgbClr val="F26B43"/>
          </p15:clr>
        </p15:guide>
        <p15:guide id="21" orient="horz" pos="1008">
          <p15:clr>
            <a:srgbClr val="F26B43"/>
          </p15:clr>
        </p15:guide>
        <p15:guide id="22" orient="horz" pos="2448">
          <p15:clr>
            <a:srgbClr val="F26B43"/>
          </p15:clr>
        </p15:guide>
        <p15:guide id="23" orient="horz" pos="2736">
          <p15:clr>
            <a:srgbClr val="F26B43"/>
          </p15:clr>
        </p15:guide>
        <p15:guide id="24" pos="384">
          <p15:clr>
            <a:srgbClr val="F26B43"/>
          </p15:clr>
        </p15:guide>
        <p15:guide id="25" pos="7296">
          <p15:clr>
            <a:srgbClr val="F26B43"/>
          </p15:clr>
        </p15:guide>
        <p15:guide id="26" orient="horz" pos="720">
          <p15:clr>
            <a:srgbClr val="F26B43"/>
          </p15:clr>
        </p15:guide>
        <p15:guide id="27" orient="horz" pos="3312">
          <p15:clr>
            <a:srgbClr val="F26B43"/>
          </p15:clr>
        </p15:guide>
        <p15:guide id="28" pos="3264">
          <p15:clr>
            <a:srgbClr val="F26B43"/>
          </p15:clr>
        </p15:guide>
        <p15:guide id="29" pos="4416">
          <p15:clr>
            <a:srgbClr val="F26B43"/>
          </p15:clr>
        </p15:guide>
        <p15:guide id="30" orient="horz" pos="3600">
          <p15:clr>
            <a:srgbClr val="F26B43"/>
          </p15:clr>
        </p15:guide>
        <p15:guide id="31" orient="horz" pos="2160">
          <p15:clr>
            <a:srgbClr val="F26B43"/>
          </p15:clr>
        </p15:guide>
        <p15:guide id="32" orient="horz" pos="1584">
          <p15:clr>
            <a:srgbClr val="F26B43"/>
          </p15:clr>
        </p15:guide>
        <p15:guide id="33" orient="horz" pos="3024">
          <p15:clr>
            <a:srgbClr val="F26B43"/>
          </p15:clr>
        </p15:guide>
        <p15:guide id="34" pos="1536">
          <p15:clr>
            <a:srgbClr val="F26B43"/>
          </p15:clr>
        </p15:guide>
        <p15:guide id="35" pos="6144">
          <p15:clr>
            <a:srgbClr val="F26B43"/>
          </p15:clr>
        </p15:guide>
        <p15:guide id="36" orient="horz" pos="432">
          <p15:clr>
            <a:srgbClr val="F26B43"/>
          </p15:clr>
        </p15:guide>
        <p15:guide id="37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2E1A5F53-9C94-3270-7142-0FD7031C1B92}"/>
              </a:ext>
            </a:extLst>
          </p:cNvPr>
          <p:cNvSpPr txBox="1">
            <a:spLocks/>
          </p:cNvSpPr>
          <p:nvPr/>
        </p:nvSpPr>
        <p:spPr>
          <a:xfrm>
            <a:off x="535292" y="2351301"/>
            <a:ext cx="11454571" cy="3215644"/>
          </a:xfrm>
          <a:prstGeom prst="rect">
            <a:avLst/>
          </a:prstGeom>
          <a:effectLst/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400" b="1" i="0" kern="1200" spc="-150">
                <a:solidFill>
                  <a:schemeClr val="bg1"/>
                </a:solidFill>
                <a:effectLst>
                  <a:glow rad="533400">
                    <a:schemeClr val="tx1">
                      <a:alpha val="2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lnSpc>
                <a:spcPts val="10500"/>
              </a:lnSpc>
            </a:pPr>
            <a:r>
              <a:rPr lang="en-US" sz="9600" spc="-300" dirty="0">
                <a:latin typeface="Helvetica Neue"/>
              </a:rPr>
              <a:t>WeFinancesy</a:t>
            </a:r>
            <a:endParaRPr lang="en-US" sz="9600" b="0" spc="-300" dirty="0">
              <a:effectLst>
                <a:glow rad="533400">
                  <a:srgbClr val="000000">
                    <a:alpha val="20000"/>
                  </a:srgbClr>
                </a:glow>
              </a:effectLst>
            </a:endParaRPr>
          </a:p>
          <a:p>
            <a:pPr>
              <a:lnSpc>
                <a:spcPct val="100000"/>
              </a:lnSpc>
            </a:pPr>
            <a:r>
              <a:rPr lang="en-US" sz="4100" spc="-300" dirty="0">
                <a:effectLst>
                  <a:glow rad="533400">
                    <a:srgbClr val="000000">
                      <a:alpha val="20000"/>
                    </a:srgbClr>
                  </a:glow>
                </a:effectLst>
                <a:latin typeface="Helvetica Neue"/>
              </a:rPr>
              <a:t>Financial Inclusion for </a:t>
            </a:r>
            <a:r>
              <a:rPr lang="en-US" sz="4100" strike="sngStrike" spc="-300" dirty="0">
                <a:solidFill>
                  <a:srgbClr val="FFFFFF"/>
                </a:solidFill>
                <a:effectLst>
                  <a:glow rad="533400">
                    <a:srgbClr val="000000">
                      <a:alpha val="20000"/>
                    </a:srgbClr>
                  </a:glow>
                </a:effectLst>
                <a:latin typeface="Helvetica Neue"/>
              </a:rPr>
              <a:t>You. </a:t>
            </a:r>
            <a:r>
              <a:rPr lang="en-US" sz="4100" strike="sngStrike" spc="-300" dirty="0">
                <a:solidFill>
                  <a:srgbClr val="1ABDFA"/>
                </a:solidFill>
                <a:effectLst>
                  <a:glow rad="533400">
                    <a:srgbClr val="000000">
                      <a:alpha val="20000"/>
                    </a:srgbClr>
                  </a:glow>
                </a:effectLst>
                <a:latin typeface="Helvetica Neue"/>
              </a:rPr>
              <a:t>Everyone.</a:t>
            </a:r>
            <a:r>
              <a:rPr lang="en-US" sz="4100" spc="-300" dirty="0">
                <a:solidFill>
                  <a:srgbClr val="1ABDFA"/>
                </a:solidFill>
                <a:effectLst>
                  <a:glow rad="533400">
                    <a:srgbClr val="000000">
                      <a:alpha val="20000"/>
                    </a:srgbClr>
                  </a:glow>
                </a:effectLst>
                <a:latin typeface="Helvetica Neue"/>
              </a:rPr>
              <a:t> Every Woman &amp; Non-Binary.</a:t>
            </a:r>
            <a:endParaRPr lang="en-US" sz="4100">
              <a:solidFill>
                <a:srgbClr val="1ABDFA"/>
              </a:solidFill>
              <a:effectLst>
                <a:glow rad="533400">
                  <a:srgbClr val="000000">
                    <a:alpha val="20000"/>
                  </a:srgbClr>
                </a:glo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81999F-A5DF-E113-66FE-91FFC3BD5914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rgbClr val="18181A"/>
          </a:solidFill>
          <a:ln>
            <a:solidFill>
              <a:srgbClr val="1818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063920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8BCF57-A054-A6D0-3FBE-8DDA56A42087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3" descr="Timeline&#10;&#10;Description automatically generated">
            <a:extLst>
              <a:ext uri="{FF2B5EF4-FFF2-40B4-BE49-F238E27FC236}">
                <a16:creationId xmlns:a16="http://schemas.microsoft.com/office/drawing/2014/main" id="{769C65EC-619B-CF9A-BC82-65EB5BD43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49" y="1047750"/>
            <a:ext cx="9048602" cy="516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65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0F08A9-BFE5-1B89-CF2C-26FF67A419E5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CE79C25E-BF19-0810-16A1-09716CFE3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27" y="291567"/>
            <a:ext cx="8949718" cy="61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720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0F08A9-BFE5-1B89-CF2C-26FF67A419E5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967CCEF-E627-850C-1182-0EB532C55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507" y="745955"/>
            <a:ext cx="8013214" cy="60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1877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0F08A9-BFE5-1B89-CF2C-26FF67A419E5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B3D9230E-16A9-21C3-DC4E-63D954756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790" y="582406"/>
            <a:ext cx="8292420" cy="633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055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0F08A9-BFE5-1B89-CF2C-26FF67A419E5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34A6FF-24D9-8836-60C2-D66969DC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39" y="931413"/>
            <a:ext cx="10246862" cy="61294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43E23D-53FF-3292-7681-4124E33B3CD0}"/>
              </a:ext>
            </a:extLst>
          </p:cNvPr>
          <p:cNvSpPr/>
          <p:nvPr/>
        </p:nvSpPr>
        <p:spPr>
          <a:xfrm>
            <a:off x="6096000" y="1986455"/>
            <a:ext cx="346841" cy="315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13A1F-B504-93C6-EE91-EEF59D3FCBD0}"/>
              </a:ext>
            </a:extLst>
          </p:cNvPr>
          <p:cNvSpPr/>
          <p:nvPr/>
        </p:nvSpPr>
        <p:spPr>
          <a:xfrm>
            <a:off x="6053599" y="2012612"/>
            <a:ext cx="346841" cy="315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1487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0F08A9-BFE5-1B89-CF2C-26FF67A419E5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84A00D8-7557-BABD-13A0-A36022175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3" y="896513"/>
            <a:ext cx="9601198" cy="57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6106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0F08A9-BFE5-1B89-CF2C-26FF67A419E5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910C39-EB7E-A9FC-1451-F4B593EA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19" y="896513"/>
            <a:ext cx="9292909" cy="58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6499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0F08A9-BFE5-1B89-CF2C-26FF67A419E5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D3B1EF-9390-3724-F713-E6B4050F1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88" y="954681"/>
            <a:ext cx="9583749" cy="59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274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0F08A9-BFE5-1B89-CF2C-26FF67A419E5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6F4FA86-A01D-B392-CF18-4AC09D37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51" y="826712"/>
            <a:ext cx="9781519" cy="58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0090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F9B86E7-F200-C355-AB40-38ED5270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320404"/>
            <a:ext cx="6667500" cy="4217192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504164-F097-D6DA-EF10-52ECA4A639E1}"/>
              </a:ext>
            </a:extLst>
          </p:cNvPr>
          <p:cNvSpPr txBox="1"/>
          <p:nvPr/>
        </p:nvSpPr>
        <p:spPr>
          <a:xfrm>
            <a:off x="570721" y="1033798"/>
            <a:ext cx="6400801" cy="1435112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6000" b="1">
                <a:solidFill>
                  <a:schemeClr val="bg1"/>
                </a:solidFill>
                <a:latin typeface="Helvetica Neue" panose="02000503000000020004" pitchFamily="2" charset="0"/>
              </a:rPr>
              <a:t>Thank You! </a:t>
            </a:r>
            <a:endParaRPr lang="en-US" sz="6000" b="1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78FCE81-3CB9-7DC0-C2E2-8A08C00BE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1" y="2926947"/>
            <a:ext cx="4284056" cy="1605144"/>
          </a:xfrm>
        </p:spPr>
        <p:txBody>
          <a:bodyPr vert="horz" lIns="0" tIns="0" rIns="0" bIns="0" numCol="1" rtlCol="0" anchor="t">
            <a:noAutofit/>
          </a:bodyPr>
          <a:lstStyle/>
          <a:p>
            <a:pPr marL="8255" indent="0" algn="ctr">
              <a:buNone/>
            </a:pPr>
            <a:r>
              <a:rPr lang="en-US" sz="2400" dirty="0">
                <a:latin typeface="Helvetica Neue"/>
              </a:rPr>
              <a:t>Achieving Financial Freedom doesn't have to be scary. </a:t>
            </a:r>
            <a:endParaRPr lang="en-US" sz="2400"/>
          </a:p>
          <a:p>
            <a:pPr marL="8255" indent="0" algn="ctr">
              <a:buNone/>
            </a:pPr>
            <a:r>
              <a:rPr lang="en-US" sz="2400" dirty="0">
                <a:latin typeface="Helvetica Neue"/>
              </a:rPr>
              <a:t>Just one step at a time!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88055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ackground Shape">
            <a:extLst>
              <a:ext uri="{FF2B5EF4-FFF2-40B4-BE49-F238E27FC236}">
                <a16:creationId xmlns:a16="http://schemas.microsoft.com/office/drawing/2014/main" id="{791EAA87-C442-684A-B39B-A6C766715376}"/>
              </a:ext>
            </a:extLst>
          </p:cNvPr>
          <p:cNvSpPr/>
          <p:nvPr/>
        </p:nvSpPr>
        <p:spPr>
          <a:xfrm>
            <a:off x="6154615" y="0"/>
            <a:ext cx="6037385" cy="6858000"/>
          </a:xfrm>
          <a:prstGeom prst="rect">
            <a:avLst/>
          </a:prstGeom>
          <a:solidFill>
            <a:srgbClr val="18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A944AD-01E0-2342-BACB-A93A930E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04" y="1105774"/>
            <a:ext cx="5350428" cy="60468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Women &amp; Non-Binary are 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rgbClr val="000000"/>
                </a:solidFill>
                <a:latin typeface="+mj-lt"/>
              </a:rPr>
              <a:t>excluded from yet another conversation.</a:t>
            </a:r>
            <a:endParaRPr lang="en-US" dirty="0">
              <a:latin typeface="+mj-l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FFC54D3-2AE8-2944-972D-4BDDDE9DD58C}"/>
              </a:ext>
            </a:extLst>
          </p:cNvPr>
          <p:cNvSpPr txBox="1">
            <a:spLocks/>
          </p:cNvSpPr>
          <p:nvPr/>
        </p:nvSpPr>
        <p:spPr>
          <a:xfrm>
            <a:off x="578704" y="3371404"/>
            <a:ext cx="5127152" cy="3299601"/>
          </a:xfrm>
          <a:prstGeom prst="rect">
            <a:avLst/>
          </a:prstGeom>
        </p:spPr>
        <p:txBody>
          <a:bodyPr vert="horz" lIns="0" tIns="0" rIns="0" bIns="0" numCol="1" rtlCol="0" anchor="t">
            <a:noAutofit/>
          </a:bodyPr>
          <a:lstStyle>
            <a:lvl1pPr marL="228600" indent="-220663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ct val="109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  <a:defRPr lang="en-US" sz="2000" b="0" i="0" kern="1200" spc="0" dirty="0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65138" indent="-233363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ct val="109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  <a:defRPr lang="en-US" sz="2000" b="0" i="0" kern="1200" spc="0" dirty="0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687388" indent="-2222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ct val="109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  <a:defRPr lang="en-US" sz="2000" b="0" i="0" kern="1200" spc="0" dirty="0" smtClean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920750" indent="-2333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ct val="109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  <a:defRPr lang="en-US" sz="2000" b="0" i="0" kern="1200" spc="0" dirty="0" smtClean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1143000" indent="-2222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ct val="109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  <a:defRPr lang="en-US" sz="2000" b="0" i="0" kern="1200" spc="0" dirty="0" smtClean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" indent="0">
              <a:buNone/>
              <a:defRPr/>
            </a:pPr>
            <a:r>
              <a:rPr lang="en-GB" sz="1500" dirty="0">
                <a:latin typeface="Helvetica Neue"/>
              </a:rPr>
              <a:t>/ We don't know how to handle our finances </a:t>
            </a:r>
            <a:endParaRPr lang="en-US" dirty="0">
              <a:latin typeface="Helvetica Neue"/>
            </a:endParaRPr>
          </a:p>
          <a:p>
            <a:pPr marL="7620" indent="0">
              <a:buNone/>
              <a:defRPr/>
            </a:pPr>
            <a:r>
              <a:rPr lang="en-GB" sz="1500" dirty="0">
                <a:latin typeface="Helvetica Neue"/>
              </a:rPr>
              <a:t>/ We don't know where to discover the relevant information</a:t>
            </a:r>
          </a:p>
          <a:p>
            <a:pPr marL="7620" indent="0">
              <a:buNone/>
              <a:defRPr/>
            </a:pPr>
            <a:r>
              <a:rPr lang="en-GB" sz="1500" dirty="0">
                <a:latin typeface="Helvetica Neue"/>
              </a:rPr>
              <a:t>/ We don't drive any financial revolutions in our lives</a:t>
            </a:r>
            <a:endParaRPr lang="en-GB" sz="1500" dirty="0"/>
          </a:p>
          <a:p>
            <a:pPr marL="7620" indent="0">
              <a:buNone/>
              <a:defRPr/>
            </a:pPr>
            <a:r>
              <a:rPr lang="en-GB" sz="1500" dirty="0">
                <a:latin typeface="Helvetica Neue"/>
              </a:rPr>
              <a:t>/ The reason why every woman &amp; non-binary should have control of their financial assets is to have the freedom to shape their own lives and have the possibility to get out of any situation where a financial dependency makes them captive in e.g., an abusive relationship. </a:t>
            </a:r>
          </a:p>
          <a:p>
            <a:pPr marL="7620" indent="0">
              <a:buNone/>
              <a:defRPr/>
            </a:pPr>
            <a:r>
              <a:rPr lang="en-GB" sz="1500" dirty="0">
                <a:latin typeface="Helvetica Neue"/>
              </a:rPr>
              <a:t>/ Moreover, FIRE allows you to grow money out of your 9-5 job, achieve your financial goals and aim to retire early.</a:t>
            </a:r>
            <a:endParaRPr lang="en-GB" sz="1500" dirty="0"/>
          </a:p>
          <a:p>
            <a:pPr marL="7620" indent="0">
              <a:buNone/>
              <a:defRPr/>
            </a:pPr>
            <a:endParaRPr lang="en-GB" sz="1200"/>
          </a:p>
          <a:p>
            <a:pPr marL="762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09000"/>
              <a:buFontTx/>
              <a:buNone/>
              <a:tabLst/>
              <a:defRPr/>
            </a:pPr>
            <a:br>
              <a:rPr lang="en-GB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EC6929-7224-AD42-8292-6B4EBBB558F1}"/>
              </a:ext>
            </a:extLst>
          </p:cNvPr>
          <p:cNvSpPr txBox="1"/>
          <p:nvPr/>
        </p:nvSpPr>
        <p:spPr>
          <a:xfrm>
            <a:off x="6218759" y="2526883"/>
            <a:ext cx="5689601" cy="25083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2700" dirty="0">
                <a:solidFill>
                  <a:schemeClr val="bg1"/>
                </a:solidFill>
                <a:latin typeface="Helvetica Neue Light"/>
                <a:ea typeface="+mn-lt"/>
                <a:cs typeface="+mn-lt"/>
              </a:rPr>
              <a:t>“It must be me. I'm just not smart enough to understand how to invest.” - Simran Kaur </a:t>
            </a:r>
            <a:endParaRPr lang="en-GB">
              <a:solidFill>
                <a:schemeClr val="bg1"/>
              </a:solidFill>
              <a:latin typeface="Helvetica Neue Light"/>
              <a:ea typeface="+mn-lt"/>
              <a:cs typeface="+mn-lt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Helvetica Neue Light"/>
                <a:ea typeface="+mn-lt"/>
                <a:cs typeface="+mn-lt"/>
              </a:rPr>
              <a:t>Co- founder of GirlsThatInvest</a:t>
            </a:r>
            <a:br>
              <a:rPr lang="en-GB" sz="1100" dirty="0">
                <a:latin typeface="Helvetica Neue Light"/>
                <a:ea typeface="+mn-lt"/>
              </a:rPr>
            </a:br>
            <a:endParaRPr lang="en-GB">
              <a:solidFill>
                <a:schemeClr val="bg1"/>
              </a:solidFill>
              <a:latin typeface="Helvetica Neue Light"/>
              <a:ea typeface="+mn-lt"/>
              <a:cs typeface="+mn-lt"/>
            </a:endParaRP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endParaRPr lang="en-GB" sz="2000" u="none" strike="noStrike">
              <a:solidFill>
                <a:schemeClr val="bg1"/>
              </a:solidFill>
              <a:effectLst/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endParaRPr lang="en-GB" sz="2000" u="none" strike="noStrike">
              <a:solidFill>
                <a:schemeClr val="bg1"/>
              </a:solidFill>
              <a:effectLst/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256CF3-69F3-6649-806A-C797B156BCE7}"/>
              </a:ext>
            </a:extLst>
          </p:cNvPr>
          <p:cNvCxnSpPr>
            <a:cxnSpLocks/>
          </p:cNvCxnSpPr>
          <p:nvPr/>
        </p:nvCxnSpPr>
        <p:spPr>
          <a:xfrm>
            <a:off x="7791068" y="4994668"/>
            <a:ext cx="2641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3177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5A7834-7EF7-4247-B682-C11216DB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66" y="1959990"/>
            <a:ext cx="11431340" cy="471153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6600">
                <a:solidFill>
                  <a:srgbClr val="1ABDFA"/>
                </a:solidFill>
                <a:latin typeface="Helvetica Neue"/>
              </a:rPr>
              <a:t>Offers </a:t>
            </a:r>
            <a:r>
              <a:rPr lang="en-US" sz="6600">
                <a:latin typeface="Helvetica Neue"/>
              </a:rPr>
              <a:t>a </a:t>
            </a:r>
            <a:r>
              <a:rPr lang="en-US" sz="6600">
                <a:solidFill>
                  <a:srgbClr val="FFFFFF"/>
                </a:solidFill>
                <a:latin typeface="Helvetica Neue"/>
              </a:rPr>
              <a:t>simple education platform for financial inclusivity, removing stigma and having </a:t>
            </a:r>
            <a:r>
              <a:rPr lang="en-US" sz="6600">
                <a:solidFill>
                  <a:srgbClr val="1ABDFA"/>
                </a:solidFill>
                <a:latin typeface="Helvetica Neue"/>
              </a:rPr>
              <a:t>starter knowledge for investment</a:t>
            </a:r>
            <a:r>
              <a:rPr lang="en-US" sz="6600">
                <a:solidFill>
                  <a:srgbClr val="FFFFFF"/>
                </a:solidFill>
                <a:latin typeface="Helvetica Neue"/>
              </a:rPr>
              <a:t>.  </a:t>
            </a:r>
            <a:endParaRPr lang="en-US" sz="66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081F91-12CD-1F7C-2623-0484623D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100" b="1" dirty="0">
                <a:latin typeface="Helvetica Neue"/>
              </a:rPr>
              <a:t>WeFinancesy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B204B-B48B-100D-BE41-8ACB8DC4EF95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rgbClr val="18181A"/>
          </a:solidFill>
          <a:ln>
            <a:solidFill>
              <a:srgbClr val="1818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8672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mber Placeholder ">
            <a:extLst>
              <a:ext uri="{FF2B5EF4-FFF2-40B4-BE49-F238E27FC236}">
                <a16:creationId xmlns:a16="http://schemas.microsoft.com/office/drawing/2014/main" id="{2E6E5946-F3F9-46A7-7FF7-B1A7079A6650}"/>
              </a:ext>
            </a:extLst>
          </p:cNvPr>
          <p:cNvSpPr txBox="1">
            <a:spLocks/>
          </p:cNvSpPr>
          <p:nvPr/>
        </p:nvSpPr>
        <p:spPr>
          <a:xfrm>
            <a:off x="530322" y="993157"/>
            <a:ext cx="11287225" cy="47577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15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b="0" i="0" kern="1200" spc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5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b="0" i="0" kern="1200" spc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5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b="0" i="0" kern="1200" spc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7145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5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b="0" i="0" kern="1200" spc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1717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5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b="0" i="0" kern="1200" spc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500" b="1" dirty="0">
                <a:latin typeface="Helvetica Neue"/>
                <a:ea typeface="Helvetica Neue Light" panose="02000403000000020004" pitchFamily="2" charset="0"/>
              </a:rPr>
              <a:t>A LACK OF </a:t>
            </a:r>
            <a:r>
              <a:rPr lang="en-GB" sz="6500" b="1" dirty="0">
                <a:solidFill>
                  <a:srgbClr val="1ABDFA"/>
                </a:solidFill>
                <a:latin typeface="Helvetica Neue"/>
                <a:ea typeface="Helvetica Neue Light" panose="02000403000000020004" pitchFamily="2" charset="0"/>
              </a:rPr>
              <a:t>CONFIDENCE </a:t>
            </a:r>
            <a:r>
              <a:rPr lang="en-GB" sz="6500" b="1" dirty="0">
                <a:latin typeface="Helvetica Neue"/>
                <a:ea typeface="Helvetica Neue Light" panose="02000403000000020004" pitchFamily="2" charset="0"/>
              </a:rPr>
              <a:t>RATHER THAN A LACK OF MONEY IS A MAJOR REASON WOMEN &amp; NON-BINARY</a:t>
            </a:r>
            <a:r>
              <a:rPr lang="en-GB" sz="6500" b="1" dirty="0">
                <a:solidFill>
                  <a:srgbClr val="FFFFFF"/>
                </a:solidFill>
                <a:latin typeface="Helvetica Neue"/>
                <a:ea typeface="Helvetica Neue Light" panose="02000403000000020004" pitchFamily="2" charset="0"/>
              </a:rPr>
              <a:t> </a:t>
            </a:r>
            <a:r>
              <a:rPr lang="en-GB" sz="6500" b="1" dirty="0">
                <a:solidFill>
                  <a:srgbClr val="1ABDFA"/>
                </a:solidFill>
                <a:latin typeface="Helvetica Neue"/>
                <a:ea typeface="Helvetica Neue Light" panose="02000403000000020004" pitchFamily="2" charset="0"/>
              </a:rPr>
              <a:t>DON'T INVEST.</a:t>
            </a:r>
            <a:r>
              <a:rPr lang="en-GB" sz="6500" b="1" dirty="0">
                <a:solidFill>
                  <a:srgbClr val="E20F00"/>
                </a:solidFill>
                <a:latin typeface="Helvetica Neue"/>
                <a:ea typeface="Helvetica Neue Light" panose="02000403000000020004" pitchFamily="2" charset="0"/>
              </a:rPr>
              <a:t> </a:t>
            </a:r>
            <a:endParaRPr lang="en-GB" sz="6500" b="1" dirty="0">
              <a:solidFill>
                <a:srgbClr val="E20F00"/>
              </a:solidFill>
              <a:latin typeface="Helvetica Neue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BED11-1803-A522-2EA5-4192F0D4B63C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rgbClr val="18181A"/>
          </a:solidFill>
          <a:ln>
            <a:solidFill>
              <a:srgbClr val="1818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300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mber Placeholder ">
            <a:extLst>
              <a:ext uri="{FF2B5EF4-FFF2-40B4-BE49-F238E27FC236}">
                <a16:creationId xmlns:a16="http://schemas.microsoft.com/office/drawing/2014/main" id="{2E6E5946-F3F9-46A7-7FF7-B1A7079A6650}"/>
              </a:ext>
            </a:extLst>
          </p:cNvPr>
          <p:cNvSpPr txBox="1">
            <a:spLocks/>
          </p:cNvSpPr>
          <p:nvPr/>
        </p:nvSpPr>
        <p:spPr>
          <a:xfrm>
            <a:off x="530322" y="993157"/>
            <a:ext cx="11287225" cy="47577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15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b="0" i="0" kern="1200" spc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5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b="0" i="0" kern="1200" spc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5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b="0" i="0" kern="1200" spc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7145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5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b="0" i="0" kern="1200" spc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1717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5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b="0" i="0" kern="1200" spc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>
                <a:latin typeface="Helvetica Neue"/>
              </a:rPr>
              <a:t>How does it fit into the theme? </a:t>
            </a:r>
          </a:p>
          <a:p>
            <a:pPr marL="285750" indent="-285750">
              <a:buFont typeface="Wingdings"/>
              <a:buChar char="§"/>
            </a:pPr>
            <a:r>
              <a:rPr lang="en-GB" sz="1800" b="1" dirty="0">
                <a:latin typeface="Helvetica Neue"/>
              </a:rPr>
              <a:t>Catering to women &amp; non-binary to give the </a:t>
            </a:r>
            <a:r>
              <a:rPr lang="en-GB" sz="1800" b="1" dirty="0">
                <a:solidFill>
                  <a:schemeClr val="accent1"/>
                </a:solidFill>
                <a:latin typeface="Helvetica Neue"/>
              </a:rPr>
              <a:t>POWER </a:t>
            </a:r>
            <a:r>
              <a:rPr lang="en-GB" sz="1800" b="1" dirty="0">
                <a:latin typeface="Helvetica Neue"/>
              </a:rPr>
              <a:t>to make </a:t>
            </a:r>
            <a:r>
              <a:rPr lang="en-GB" sz="1800" b="1" dirty="0">
                <a:solidFill>
                  <a:schemeClr val="accent1"/>
                </a:solidFill>
                <a:latin typeface="Helvetica Neue"/>
              </a:rPr>
              <a:t>EDUCATED DECISIONS </a:t>
            </a:r>
            <a:r>
              <a:rPr lang="en-GB" sz="1800" b="1" dirty="0">
                <a:latin typeface="Helvetica Neue"/>
              </a:rPr>
              <a:t>with their money and gain </a:t>
            </a:r>
            <a:r>
              <a:rPr lang="en-GB" sz="1800" b="1" dirty="0">
                <a:solidFill>
                  <a:schemeClr val="accent1"/>
                </a:solidFill>
                <a:latin typeface="Helvetica Neue"/>
              </a:rPr>
              <a:t>FINANCIAL FREEDOM. </a:t>
            </a:r>
            <a:endParaRPr lang="en-GB" sz="1800" b="1" dirty="0">
              <a:solidFill>
                <a:schemeClr val="accent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GB" sz="1800" b="1" dirty="0">
                <a:latin typeface="Helvetica Neue"/>
              </a:rPr>
              <a:t>It's </a:t>
            </a:r>
            <a:r>
              <a:rPr lang="en-GB" sz="1800" b="1" dirty="0">
                <a:solidFill>
                  <a:schemeClr val="accent1"/>
                </a:solidFill>
                <a:latin typeface="Helvetica Neue"/>
              </a:rPr>
              <a:t>SUSTAINABLE </a:t>
            </a:r>
            <a:r>
              <a:rPr lang="en-GB" sz="1800" b="1" dirty="0">
                <a:latin typeface="Helvetica Neue"/>
              </a:rPr>
              <a:t>and </a:t>
            </a:r>
            <a:r>
              <a:rPr lang="en-GB" sz="1800" b="1" dirty="0">
                <a:solidFill>
                  <a:schemeClr val="accent1"/>
                </a:solidFill>
                <a:latin typeface="Helvetica Neue"/>
              </a:rPr>
              <a:t>FINANCIAL</a:t>
            </a:r>
            <a:r>
              <a:rPr lang="en-GB" sz="1800" b="1" dirty="0">
                <a:latin typeface="Helvetica Neue"/>
              </a:rPr>
              <a:t>, we are trying to better equip women &amp; non-binary to make </a:t>
            </a:r>
            <a:r>
              <a:rPr lang="en-GB" sz="1800" b="1" dirty="0">
                <a:solidFill>
                  <a:schemeClr val="accent1"/>
                </a:solidFill>
                <a:latin typeface="Helvetica Neue"/>
              </a:rPr>
              <a:t>INFORMED </a:t>
            </a:r>
            <a:r>
              <a:rPr lang="en-GB" sz="1800" b="1" dirty="0">
                <a:latin typeface="Helvetica Neue"/>
              </a:rPr>
              <a:t>financial decisions with </a:t>
            </a:r>
            <a:r>
              <a:rPr lang="en-GB" sz="1800" b="1" dirty="0">
                <a:solidFill>
                  <a:srgbClr val="FFC000"/>
                </a:solidFill>
                <a:latin typeface="Helvetica Neue"/>
              </a:rPr>
              <a:t>Blackrock</a:t>
            </a:r>
            <a:r>
              <a:rPr lang="en-GB" sz="1800" b="1" dirty="0">
                <a:latin typeface="Helvetica Neue"/>
              </a:rPr>
              <a:t>; focusing on asset management. So when women &amp; non-binary use </a:t>
            </a:r>
            <a:r>
              <a:rPr lang="en-GB" sz="1800" b="1" dirty="0">
                <a:solidFill>
                  <a:srgbClr val="FFC000"/>
                </a:solidFill>
                <a:latin typeface="Helvetica Neue"/>
              </a:rPr>
              <a:t>Blackrock </a:t>
            </a:r>
            <a:r>
              <a:rPr lang="en-GB" sz="1800" b="1" dirty="0">
                <a:latin typeface="Helvetica Neue"/>
              </a:rPr>
              <a:t>services to build their portfolio they understand the risks and how their money will grow based on their decisions.</a:t>
            </a:r>
            <a:endParaRPr lang="en-GB" sz="1800" b="1" dirty="0"/>
          </a:p>
          <a:p>
            <a:pPr marL="285750" indent="-285750">
              <a:buFont typeface="Wingdings"/>
              <a:buChar char="§"/>
            </a:pPr>
            <a:r>
              <a:rPr lang="en-GB" sz="1800" b="1" dirty="0">
                <a:latin typeface="Helvetica Neue"/>
              </a:rPr>
              <a:t>This levels the playing field between genders when it comes to the growth of their financial freedom. They are more likely to be confident in achieving </a:t>
            </a:r>
            <a:r>
              <a:rPr lang="en-GB" sz="1800" b="1" dirty="0">
                <a:solidFill>
                  <a:schemeClr val="accent1"/>
                </a:solidFill>
                <a:latin typeface="Helvetica Neue"/>
              </a:rPr>
              <a:t>F</a:t>
            </a:r>
            <a:r>
              <a:rPr lang="en-GB" sz="1800" b="1" dirty="0">
                <a:latin typeface="Helvetica Neue"/>
              </a:rPr>
              <a:t>inancial </a:t>
            </a:r>
            <a:r>
              <a:rPr lang="en-GB" sz="1800" b="1" dirty="0">
                <a:solidFill>
                  <a:schemeClr val="accent1"/>
                </a:solidFill>
                <a:latin typeface="Helvetica Neue"/>
              </a:rPr>
              <a:t>I</a:t>
            </a:r>
            <a:r>
              <a:rPr lang="en-GB" sz="1800" b="1" dirty="0">
                <a:latin typeface="Helvetica Neue"/>
              </a:rPr>
              <a:t>ndependence </a:t>
            </a:r>
            <a:r>
              <a:rPr lang="en-GB" sz="1800" b="1" dirty="0">
                <a:solidFill>
                  <a:schemeClr val="accent1"/>
                </a:solidFill>
                <a:latin typeface="Helvetica Neue"/>
              </a:rPr>
              <a:t>R</a:t>
            </a:r>
            <a:r>
              <a:rPr lang="en-GB" sz="1800" b="1" dirty="0">
                <a:latin typeface="Helvetica Neue"/>
              </a:rPr>
              <a:t>etire </a:t>
            </a:r>
            <a:r>
              <a:rPr lang="en-GB" sz="1800" b="1" dirty="0">
                <a:solidFill>
                  <a:schemeClr val="accent1"/>
                </a:solidFill>
                <a:latin typeface="Helvetica Neue"/>
              </a:rPr>
              <a:t>E</a:t>
            </a:r>
            <a:r>
              <a:rPr lang="en-GB" sz="1800" b="1" dirty="0">
                <a:latin typeface="Helvetica Neue"/>
              </a:rPr>
              <a:t>arly [</a:t>
            </a:r>
            <a:r>
              <a:rPr lang="en-GB" sz="1800" b="1" dirty="0">
                <a:solidFill>
                  <a:schemeClr val="accent1"/>
                </a:solidFill>
                <a:latin typeface="Helvetica Neue"/>
              </a:rPr>
              <a:t>FIRE</a:t>
            </a:r>
            <a:r>
              <a:rPr lang="en-GB" sz="1800" b="1" dirty="0">
                <a:latin typeface="Helvetica Neue"/>
              </a:rPr>
              <a:t>] when understanding the stock market. This creates equality. </a:t>
            </a:r>
            <a:endParaRPr lang="en-GB"/>
          </a:p>
          <a:p>
            <a:pPr marL="0" indent="0">
              <a:buNone/>
            </a:pPr>
            <a:endParaRPr lang="en-GB" sz="1800" b="1">
              <a:latin typeface="Helvetica Neue"/>
            </a:endParaRPr>
          </a:p>
          <a:p>
            <a:pPr marL="0" indent="0">
              <a:buNone/>
            </a:pPr>
            <a:endParaRPr lang="en-GB" sz="1800" b="1">
              <a:latin typeface="Helvetica Neu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BED11-1803-A522-2EA5-4192F0D4B63C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rgbClr val="18181A"/>
          </a:solidFill>
          <a:ln>
            <a:solidFill>
              <a:srgbClr val="1818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2901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F655-296D-3148-B905-CBF16A35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chemeClr val="bg1"/>
                </a:solidFill>
                <a:latin typeface="Helvetica Neue Light"/>
              </a:rPr>
              <a:t>What is a Stock Market?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5E6F-BAA2-9747-83B9-EB78E750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sz="1700" dirty="0">
                <a:solidFill>
                  <a:schemeClr val="bg1"/>
                </a:solidFill>
                <a:latin typeface="Helvetica Neue"/>
              </a:rPr>
              <a:t>Let's talk about what a </a:t>
            </a:r>
            <a:r>
              <a:rPr lang="en-GB" sz="1700" dirty="0">
                <a:solidFill>
                  <a:schemeClr val="accent1"/>
                </a:solidFill>
                <a:latin typeface="Helvetica Neue"/>
              </a:rPr>
              <a:t>STOCK EXCHANGE</a:t>
            </a:r>
            <a:r>
              <a:rPr lang="en-GB" sz="1700" dirty="0">
                <a:solidFill>
                  <a:schemeClr val="bg1"/>
                </a:solidFill>
                <a:latin typeface="Helvetica Neue"/>
              </a:rPr>
              <a:t> is first.</a:t>
            </a:r>
          </a:p>
          <a:p>
            <a:pPr marL="285750" indent="-285750">
              <a:buFont typeface="Wingdings"/>
              <a:buChar char="§"/>
            </a:pPr>
            <a:r>
              <a:rPr lang="en-GB" sz="1700" dirty="0">
                <a:solidFill>
                  <a:schemeClr val="bg1"/>
                </a:solidFill>
                <a:latin typeface="Helvetica Neue"/>
              </a:rPr>
              <a:t>A stock exchange is the location like the New York Stock exchange [NYSE] or London Stock Exchange [LSE]  where the shares that you invest in can be bought or sold. </a:t>
            </a:r>
            <a:endParaRPr lang="en-GB" sz="170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GB" sz="1700" dirty="0">
                <a:solidFill>
                  <a:schemeClr val="bg1"/>
                </a:solidFill>
                <a:latin typeface="Helvetica Neue"/>
              </a:rPr>
              <a:t>It is like a </a:t>
            </a:r>
            <a:r>
              <a:rPr lang="en-GB" sz="1700" dirty="0">
                <a:solidFill>
                  <a:schemeClr val="accent1"/>
                </a:solidFill>
                <a:latin typeface="Helvetica Neue"/>
              </a:rPr>
              <a:t>list of companies</a:t>
            </a:r>
            <a:r>
              <a:rPr lang="en-GB" sz="1700" dirty="0">
                <a:solidFill>
                  <a:schemeClr val="bg1"/>
                </a:solidFill>
                <a:latin typeface="Helvetica Neue"/>
              </a:rPr>
              <a:t> that you can buy in. The list highlights the change in prices in stock for the company with the comparison to the previous day. </a:t>
            </a:r>
            <a:endParaRPr lang="en-GB" sz="170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GB" sz="1700" dirty="0">
                <a:solidFill>
                  <a:schemeClr val="bg1"/>
                </a:solidFill>
                <a:latin typeface="Helvetica Neue"/>
              </a:rPr>
              <a:t>There are approximately </a:t>
            </a:r>
            <a:r>
              <a:rPr lang="en-GB" sz="1700" dirty="0">
                <a:solidFill>
                  <a:schemeClr val="accent1"/>
                </a:solidFill>
                <a:latin typeface="Helvetica Neue"/>
              </a:rPr>
              <a:t>60 exchanges globally</a:t>
            </a:r>
            <a:r>
              <a:rPr lang="en-GB" sz="1700" dirty="0">
                <a:solidFill>
                  <a:schemeClr val="bg1"/>
                </a:solidFill>
                <a:latin typeface="Helvetica Neue"/>
              </a:rPr>
              <a:t>. All the exchanges make up the </a:t>
            </a:r>
            <a:r>
              <a:rPr lang="en-GB" sz="1700" dirty="0">
                <a:solidFill>
                  <a:srgbClr val="FFC000"/>
                </a:solidFill>
                <a:latin typeface="Helvetica Neue"/>
              </a:rPr>
              <a:t>STOCK MARKET</a:t>
            </a:r>
            <a:r>
              <a:rPr lang="en-GB" sz="1700" dirty="0">
                <a:solidFill>
                  <a:schemeClr val="bg1"/>
                </a:solidFill>
                <a:latin typeface="Helvetica Neue"/>
              </a:rPr>
              <a:t>.  </a:t>
            </a:r>
            <a:endParaRPr lang="en-GB" sz="170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GB" sz="1700" dirty="0">
                <a:solidFill>
                  <a:schemeClr val="bg1"/>
                </a:solidFill>
                <a:latin typeface="Helvetica Neue"/>
              </a:rPr>
              <a:t>Here are some types of investment: </a:t>
            </a:r>
            <a:endParaRPr lang="en-GB" sz="1700" dirty="0">
              <a:solidFill>
                <a:schemeClr val="bg1"/>
              </a:solidFill>
            </a:endParaRPr>
          </a:p>
          <a:p>
            <a:r>
              <a:rPr lang="en-GB" sz="1700" dirty="0">
                <a:solidFill>
                  <a:schemeClr val="bg1"/>
                </a:solidFill>
                <a:latin typeface="Helvetica Neue"/>
              </a:rPr>
              <a:t>            &gt; </a:t>
            </a:r>
            <a:r>
              <a:rPr lang="en-GB" sz="1400" dirty="0">
                <a:solidFill>
                  <a:schemeClr val="bg1"/>
                </a:solidFill>
                <a:latin typeface="Helvetica Neue"/>
              </a:rPr>
              <a:t>Stocks 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  <a:latin typeface="Helvetica Neue"/>
              </a:rPr>
              <a:t>               &gt; Bonds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  <a:latin typeface="Helvetica Neue"/>
              </a:rPr>
              <a:t>               &gt; Index Funds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  <a:latin typeface="Helvetica Neue"/>
              </a:rPr>
              <a:t>               &gt; ETFs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  <a:latin typeface="Helvetica Neue"/>
              </a:rPr>
              <a:t>               &gt; Commodities 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  <a:latin typeface="Helvetica Neue"/>
              </a:rPr>
              <a:t>               &gt; Alternative investments such as NFTs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rgbClr val="FFFFFF"/>
              </a:solidFill>
            </a:endParaRPr>
          </a:p>
          <a:p>
            <a:pPr marL="285750" indent="-285750">
              <a:buFont typeface="Wingdings"/>
              <a:buChar char="Ø"/>
            </a:pPr>
            <a:endParaRPr lang="en-GB" sz="1800" dirty="0">
              <a:solidFill>
                <a:srgbClr val="FFFFFF"/>
              </a:solidFill>
            </a:endParaRPr>
          </a:p>
          <a:p>
            <a:endParaRPr lang="en-GB" sz="2800" dirty="0">
              <a:solidFill>
                <a:srgbClr val="FFFFFF"/>
              </a:solidFill>
            </a:endParaRPr>
          </a:p>
          <a:p>
            <a:endParaRPr lang="en-GB" sz="2800" dirty="0">
              <a:solidFill>
                <a:srgbClr val="FFFFFF"/>
              </a:solidFill>
            </a:endParaRPr>
          </a:p>
          <a:p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9BB6A-6839-FEDF-D191-D10C965C0A09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363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87DC-03D1-ED36-0754-EDD69495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/>
              </a:rPr>
              <a:t>WeFinancesy </a:t>
            </a:r>
            <a:endParaRPr lang="en-US">
              <a:latin typeface="Helvetica Neue Ligh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AD55-83E9-AC9E-FEF8-80245130C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sz="2800" dirty="0">
                <a:latin typeface="Helvetica Neue"/>
              </a:rPr>
              <a:t>/ Empowering </a:t>
            </a:r>
            <a:r>
              <a:rPr lang="en-GB" sz="2800" b="0" dirty="0">
                <a:latin typeface="Helvetica Neue"/>
              </a:rPr>
              <a:t>women &amp; non-binary of any age to have knowledge in financial investment to expose them to financial inclusivity</a:t>
            </a:r>
            <a:endParaRPr lang="en-GB" sz="2800" b="0" dirty="0"/>
          </a:p>
          <a:p>
            <a:r>
              <a:rPr lang="en-GB" sz="2800" dirty="0">
                <a:latin typeface="Helvetica Neue"/>
              </a:rPr>
              <a:t>/ Contributing </a:t>
            </a:r>
            <a:r>
              <a:rPr lang="en-GB" sz="2800" b="0" dirty="0">
                <a:latin typeface="Helvetica Neue"/>
              </a:rPr>
              <a:t>to closing the gender gap in finance and providing the ability to </a:t>
            </a:r>
            <a:r>
              <a:rPr lang="en-GB" sz="2800" dirty="0">
                <a:latin typeface="Helvetica Neue"/>
              </a:rPr>
              <a:t>shape their own future</a:t>
            </a:r>
          </a:p>
          <a:p>
            <a:r>
              <a:rPr lang="en-GB" sz="2800" dirty="0">
                <a:latin typeface="Helvetica Neue"/>
              </a:rPr>
              <a:t>/ Supporting </a:t>
            </a:r>
            <a:r>
              <a:rPr lang="en-GB" sz="2800" b="0" dirty="0">
                <a:latin typeface="Helvetica Neue"/>
              </a:rPr>
              <a:t>women &amp; non-binary in any financial situation to explore their options in their journey.</a:t>
            </a:r>
            <a:endParaRPr lang="en-GB" dirty="0"/>
          </a:p>
          <a:p>
            <a:endParaRPr lang="en-GB" sz="2800" b="0">
              <a:latin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0B188-1AD4-0680-3BFD-3EE208B00D1A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rgbClr val="18181A"/>
          </a:solidFill>
          <a:ln>
            <a:solidFill>
              <a:srgbClr val="1818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50506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87DC-03D1-ED36-0754-EDD69495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</a:rPr>
              <a:t>The App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AD55-83E9-AC9E-FEF8-80245130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32" y="1991728"/>
            <a:ext cx="10071525" cy="44941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2700" dirty="0">
                <a:latin typeface="Helvetica Neue"/>
              </a:rPr>
              <a:t>Key Features &amp; Future Roadmap</a:t>
            </a:r>
            <a:endParaRPr lang="en-GB" sz="2700" dirty="0">
              <a:solidFill>
                <a:schemeClr val="accent1"/>
              </a:solidFill>
            </a:endParaRPr>
          </a:p>
          <a:p>
            <a:r>
              <a:rPr lang="en-GB" sz="1900" dirty="0">
                <a:latin typeface="Helvetica Neue"/>
              </a:rPr>
              <a:t>/ </a:t>
            </a:r>
            <a:r>
              <a:rPr lang="en-GB" sz="1900" b="0" dirty="0">
                <a:latin typeface="Helvetica Neue"/>
              </a:rPr>
              <a:t>Providing a centralised education platform about financial investment (stock market, ETFs, commodities, asset allocation &amp; management)</a:t>
            </a:r>
            <a:endParaRPr lang="en-GB" sz="1900" b="0" dirty="0"/>
          </a:p>
          <a:p>
            <a:r>
              <a:rPr lang="en-GB" sz="1900" b="0" dirty="0">
                <a:latin typeface="Helvetica Neue"/>
              </a:rPr>
              <a:t>/ A widely accessible, free education platform - </a:t>
            </a:r>
            <a:r>
              <a:rPr lang="en-US" sz="1900" b="0" dirty="0">
                <a:latin typeface="Helvetica Neue"/>
              </a:rPr>
              <a:t>Android and iOS compatible</a:t>
            </a:r>
            <a:endParaRPr lang="en-GB" sz="1900" b="0" dirty="0"/>
          </a:p>
          <a:p>
            <a:r>
              <a:rPr lang="en-GB" sz="1900" b="0" dirty="0">
                <a:latin typeface="Helvetica Neue"/>
              </a:rPr>
              <a:t>/ Harnessing richness of the user community to foster a society of women &amp; non-binary with shared experiences</a:t>
            </a:r>
            <a:endParaRPr lang="en-GB" dirty="0"/>
          </a:p>
          <a:p>
            <a:r>
              <a:rPr lang="en-GB" sz="1900" dirty="0">
                <a:latin typeface="Helvetica Neue"/>
              </a:rPr>
              <a:t>/ </a:t>
            </a:r>
            <a:r>
              <a:rPr lang="en-GB" sz="1900" b="0" dirty="0">
                <a:latin typeface="Helvetica Neue"/>
              </a:rPr>
              <a:t>Collaborating with financial institutions and interactive process that involves setting goals, tracking progress, hitting milestones to unlock rewards, which may range from cash incentives to new features for a digital avatar, points to use for discounts, badges, etc – model to motivate women &amp; non-binary. </a:t>
            </a:r>
          </a:p>
          <a:p>
            <a:r>
              <a:rPr lang="en-GB" sz="1900" b="0" dirty="0">
                <a:latin typeface="Helvetica Neue"/>
              </a:rPr>
              <a:t>/ We are </a:t>
            </a:r>
            <a:r>
              <a:rPr lang="en-GB" sz="1900" dirty="0">
                <a:solidFill>
                  <a:srgbClr val="EB4205"/>
                </a:solidFill>
                <a:latin typeface="Helvetica Neue"/>
              </a:rPr>
              <a:t>NOT</a:t>
            </a:r>
            <a:r>
              <a:rPr lang="en-GB" sz="1900" b="0" dirty="0">
                <a:solidFill>
                  <a:srgbClr val="EB4205"/>
                </a:solidFill>
                <a:latin typeface="Helvetica Neue"/>
              </a:rPr>
              <a:t> </a:t>
            </a:r>
            <a:r>
              <a:rPr lang="en-GB" sz="1900" dirty="0">
                <a:solidFill>
                  <a:srgbClr val="EB4205"/>
                </a:solidFill>
                <a:latin typeface="Helvetica Neue"/>
              </a:rPr>
              <a:t>FINANCIAL ADVISORS.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B55E4-7BDC-96B1-99F3-47E1F219B4EA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rgbClr val="18181A"/>
          </a:solidFill>
          <a:ln>
            <a:solidFill>
              <a:srgbClr val="1818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4513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406C9-9354-A6B7-B408-3F7F497A1629}"/>
              </a:ext>
            </a:extLst>
          </p:cNvPr>
          <p:cNvSpPr/>
          <p:nvPr/>
        </p:nvSpPr>
        <p:spPr>
          <a:xfrm>
            <a:off x="9931400" y="6214533"/>
            <a:ext cx="21082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C026A211-F644-C094-3CB9-E045C4A2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407" y="832528"/>
            <a:ext cx="9665184" cy="6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575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rk Mode Master">
  <a:themeElements>
    <a:clrScheme name="Valtech PPT Colors">
      <a:dk1>
        <a:srgbClr val="000000"/>
      </a:dk1>
      <a:lt1>
        <a:srgbClr val="FFFFFF"/>
      </a:lt1>
      <a:dk2>
        <a:srgbClr val="FEFFFF"/>
      </a:dk2>
      <a:lt2>
        <a:srgbClr val="000000"/>
      </a:lt2>
      <a:accent1>
        <a:srgbClr val="00BDFA"/>
      </a:accent1>
      <a:accent2>
        <a:srgbClr val="0DFDB3"/>
      </a:accent2>
      <a:accent3>
        <a:srgbClr val="00FFFA"/>
      </a:accent3>
      <a:accent4>
        <a:srgbClr val="FFF011"/>
      </a:accent4>
      <a:accent5>
        <a:srgbClr val="FF1B78"/>
      </a:accent5>
      <a:accent6>
        <a:srgbClr val="FFFFFF"/>
      </a:accent6>
      <a:hlink>
        <a:srgbClr val="00BDFA"/>
      </a:hlink>
      <a:folHlink>
        <a:srgbClr val="000069"/>
      </a:folHlink>
    </a:clrScheme>
    <a:fontScheme name="Valtech Helvetica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PPT.1.0" id="{F070DA44-719E-0246-9040-0B464F4002FC}" vid="{B85AC5B3-5E98-4E4E-9BA1-39DA04CDDED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rk Mode Master">
  <a:themeElements>
    <a:clrScheme name="Valtech PPT Colors">
      <a:dk1>
        <a:srgbClr val="000000"/>
      </a:dk1>
      <a:lt1>
        <a:srgbClr val="FFFFFF"/>
      </a:lt1>
      <a:dk2>
        <a:srgbClr val="FEFFFF"/>
      </a:dk2>
      <a:lt2>
        <a:srgbClr val="000000"/>
      </a:lt2>
      <a:accent1>
        <a:srgbClr val="00BDFA"/>
      </a:accent1>
      <a:accent2>
        <a:srgbClr val="0DFDB3"/>
      </a:accent2>
      <a:accent3>
        <a:srgbClr val="00FFFA"/>
      </a:accent3>
      <a:accent4>
        <a:srgbClr val="FFF011"/>
      </a:accent4>
      <a:accent5>
        <a:srgbClr val="FF1B78"/>
      </a:accent5>
      <a:accent6>
        <a:srgbClr val="FFFFFF"/>
      </a:accent6>
      <a:hlink>
        <a:srgbClr val="00BDFA"/>
      </a:hlink>
      <a:folHlink>
        <a:srgbClr val="000069"/>
      </a:folHlink>
    </a:clrScheme>
    <a:fontScheme name="Valtech Helvetica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ltech Presentation Template - No Example Slides (2020.1.0)" id="{2B7494DD-1D7D-A04F-ABD5-2169057E09CA}" vid="{8C45A493-BBA3-0046-9A3F-56BB495EADE7}"/>
    </a:ext>
  </a:extLst>
</a:theme>
</file>

<file path=ppt/theme/theme3.xml><?xml version="1.0" encoding="utf-8"?>
<a:theme xmlns:a="http://schemas.openxmlformats.org/drawingml/2006/main" name="1_Dark Mode Master">
  <a:themeElements>
    <a:clrScheme name="Valtech PPT Colors">
      <a:dk1>
        <a:srgbClr val="000000"/>
      </a:dk1>
      <a:lt1>
        <a:srgbClr val="FFFFFF"/>
      </a:lt1>
      <a:dk2>
        <a:srgbClr val="FEFFFF"/>
      </a:dk2>
      <a:lt2>
        <a:srgbClr val="000000"/>
      </a:lt2>
      <a:accent1>
        <a:srgbClr val="00BDFA"/>
      </a:accent1>
      <a:accent2>
        <a:srgbClr val="0DFDB3"/>
      </a:accent2>
      <a:accent3>
        <a:srgbClr val="00FFFA"/>
      </a:accent3>
      <a:accent4>
        <a:srgbClr val="FFF011"/>
      </a:accent4>
      <a:accent5>
        <a:srgbClr val="FF1B78"/>
      </a:accent5>
      <a:accent6>
        <a:srgbClr val="FFFFFF"/>
      </a:accent6>
      <a:hlink>
        <a:srgbClr val="00BDFA"/>
      </a:hlink>
      <a:folHlink>
        <a:srgbClr val="000069"/>
      </a:folHlink>
    </a:clrScheme>
    <a:fontScheme name="Valtech Helvetica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ltech Slide Library-4.4.8-RC" id="{CF6A02F0-4BD7-874D-BCEA-A9B0345BC3D9}" vid="{7D3B0709-7363-F942-B755-CC62EB070595}"/>
    </a:ext>
  </a:extLst>
</a:theme>
</file>

<file path=ppt/theme/theme4.xml><?xml version="1.0" encoding="utf-8"?>
<a:theme xmlns:a="http://schemas.openxmlformats.org/drawingml/2006/main" name="4_Dark Mode Master">
  <a:themeElements>
    <a:clrScheme name="Valtech PPT Colors">
      <a:dk1>
        <a:srgbClr val="000000"/>
      </a:dk1>
      <a:lt1>
        <a:srgbClr val="FFFFFF"/>
      </a:lt1>
      <a:dk2>
        <a:srgbClr val="FEFFFF"/>
      </a:dk2>
      <a:lt2>
        <a:srgbClr val="000000"/>
      </a:lt2>
      <a:accent1>
        <a:srgbClr val="00BDFA"/>
      </a:accent1>
      <a:accent2>
        <a:srgbClr val="0DFDB3"/>
      </a:accent2>
      <a:accent3>
        <a:srgbClr val="00FFFA"/>
      </a:accent3>
      <a:accent4>
        <a:srgbClr val="FFF011"/>
      </a:accent4>
      <a:accent5>
        <a:srgbClr val="FF1B78"/>
      </a:accent5>
      <a:accent6>
        <a:srgbClr val="FFFFFF"/>
      </a:accent6>
      <a:hlink>
        <a:srgbClr val="00BDFA"/>
      </a:hlink>
      <a:folHlink>
        <a:srgbClr val="000069"/>
      </a:folHlink>
    </a:clrScheme>
    <a:fontScheme name="Valtech Helvetica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ltech Presentation Template - No Example Slides (2020.1.0)" id="{2B7494DD-1D7D-A04F-ABD5-2169057E09CA}" vid="{8C45A493-BBA3-0046-9A3F-56BB495EADE7}"/>
    </a:ext>
  </a:extLst>
</a:theme>
</file>

<file path=ppt/theme/theme5.xml><?xml version="1.0" encoding="utf-8"?>
<a:theme xmlns:a="http://schemas.openxmlformats.org/drawingml/2006/main" name="Main">
  <a:themeElements>
    <a:clrScheme name="Valtech templat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0BDFA"/>
      </a:accent1>
      <a:accent2>
        <a:srgbClr val="702082"/>
      </a:accent2>
      <a:accent3>
        <a:srgbClr val="FECC00"/>
      </a:accent3>
      <a:accent4>
        <a:srgbClr val="00FFFA"/>
      </a:accent4>
      <a:accent5>
        <a:srgbClr val="A7D206"/>
      </a:accent5>
      <a:accent6>
        <a:srgbClr val="D60041"/>
      </a:accent6>
      <a:hlink>
        <a:srgbClr val="00BDFA"/>
      </a:hlink>
      <a:folHlink>
        <a:srgbClr val="00BDFA"/>
      </a:folHlink>
    </a:clrScheme>
    <a:fontScheme name="Valtech">
      <a:majorFont>
        <a:latin typeface="Helvetica"/>
        <a:ea typeface=""/>
        <a:cs typeface=""/>
      </a:majorFont>
      <a:minorFont>
        <a:latin typeface="Merriweather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053538-08C2-164A-AC4C-AAB585F14308}" vid="{FDF13DF2-C206-804A-9EDD-810229AB358B}"/>
    </a:ext>
  </a:extLst>
</a:theme>
</file>

<file path=ppt/theme/theme6.xml><?xml version="1.0" encoding="utf-8"?>
<a:theme xmlns:a="http://schemas.openxmlformats.org/drawingml/2006/main" name="3_Dark Mode Master">
  <a:themeElements>
    <a:clrScheme name="Valtech PPT Colors">
      <a:dk1>
        <a:srgbClr val="000000"/>
      </a:dk1>
      <a:lt1>
        <a:srgbClr val="FFFFFF"/>
      </a:lt1>
      <a:dk2>
        <a:srgbClr val="FEFFFF"/>
      </a:dk2>
      <a:lt2>
        <a:srgbClr val="000000"/>
      </a:lt2>
      <a:accent1>
        <a:srgbClr val="00BDFA"/>
      </a:accent1>
      <a:accent2>
        <a:srgbClr val="0DFDB3"/>
      </a:accent2>
      <a:accent3>
        <a:srgbClr val="00FFFA"/>
      </a:accent3>
      <a:accent4>
        <a:srgbClr val="FFF011"/>
      </a:accent4>
      <a:accent5>
        <a:srgbClr val="FF1B78"/>
      </a:accent5>
      <a:accent6>
        <a:srgbClr val="FFFFFF"/>
      </a:accent6>
      <a:hlink>
        <a:srgbClr val="00BDFA"/>
      </a:hlink>
      <a:folHlink>
        <a:srgbClr val="000069"/>
      </a:folHlink>
    </a:clrScheme>
    <a:fontScheme name="Valtech Helvetica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aft Circle Playbook 2021" id="{F8383D3E-B14C-4797-8ECF-F3D245FEF8D9}" vid="{CB574060-B794-4F8E-B4FE-019A0DFA81F4}"/>
    </a:ext>
  </a:extLst>
</a:theme>
</file>

<file path=ppt/theme/theme7.xml><?xml version="1.0" encoding="utf-8"?>
<a:theme xmlns:a="http://schemas.openxmlformats.org/drawingml/2006/main" name="Light Mode Master">
  <a:themeElements>
    <a:clrScheme name="Valtech PPT Colors">
      <a:dk1>
        <a:srgbClr val="000000"/>
      </a:dk1>
      <a:lt1>
        <a:srgbClr val="FFFFFF"/>
      </a:lt1>
      <a:dk2>
        <a:srgbClr val="FEFFFF"/>
      </a:dk2>
      <a:lt2>
        <a:srgbClr val="000000"/>
      </a:lt2>
      <a:accent1>
        <a:srgbClr val="00BDFA"/>
      </a:accent1>
      <a:accent2>
        <a:srgbClr val="0DFDB3"/>
      </a:accent2>
      <a:accent3>
        <a:srgbClr val="00FFFA"/>
      </a:accent3>
      <a:accent4>
        <a:srgbClr val="FFF011"/>
      </a:accent4>
      <a:accent5>
        <a:srgbClr val="FF1B78"/>
      </a:accent5>
      <a:accent6>
        <a:srgbClr val="FFFFFF"/>
      </a:accent6>
      <a:hlink>
        <a:srgbClr val="00BDFA"/>
      </a:hlink>
      <a:folHlink>
        <a:srgbClr val="000069"/>
      </a:folHlink>
    </a:clrScheme>
    <a:fontScheme name="Valtech Helvetica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ltech Presentation Template - No Example Slides (2020.1.0)" id="{2B7494DD-1D7D-A04F-ABD5-2169057E09CA}" vid="{1DD078B9-8D8A-5D40-A2BC-DFA2FC825FA2}"/>
    </a:ext>
  </a:extLst>
</a:theme>
</file>

<file path=ppt/theme/theme8.xml><?xml version="1.0" encoding="utf-8"?>
<a:theme xmlns:a="http://schemas.openxmlformats.org/drawingml/2006/main" name="2_Light Mode Master">
  <a:themeElements>
    <a:clrScheme name="Valtech PPT Colors">
      <a:dk1>
        <a:srgbClr val="000000"/>
      </a:dk1>
      <a:lt1>
        <a:srgbClr val="FFFFFF"/>
      </a:lt1>
      <a:dk2>
        <a:srgbClr val="FEFFFF"/>
      </a:dk2>
      <a:lt2>
        <a:srgbClr val="000000"/>
      </a:lt2>
      <a:accent1>
        <a:srgbClr val="00BDFA"/>
      </a:accent1>
      <a:accent2>
        <a:srgbClr val="0DFDB3"/>
      </a:accent2>
      <a:accent3>
        <a:srgbClr val="00FFFA"/>
      </a:accent3>
      <a:accent4>
        <a:srgbClr val="FFF011"/>
      </a:accent4>
      <a:accent5>
        <a:srgbClr val="FF1B78"/>
      </a:accent5>
      <a:accent6>
        <a:srgbClr val="FFFFFF"/>
      </a:accent6>
      <a:hlink>
        <a:srgbClr val="00BDFA"/>
      </a:hlink>
      <a:folHlink>
        <a:srgbClr val="000069"/>
      </a:folHlink>
    </a:clrScheme>
    <a:fontScheme name="Valtech Helvetica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ltech Presentation Template - No Example Slides (2020.1.0)" id="{2B7494DD-1D7D-A04F-ABD5-2169057E09CA}" vid="{1DD078B9-8D8A-5D40-A2BC-DFA2FC825FA2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7200475A1F3A4DA533D379BB7DF6E7" ma:contentTypeVersion="8" ma:contentTypeDescription="Create a new document." ma:contentTypeScope="" ma:versionID="e58628ed50931e96b90d4a6826240aef">
  <xsd:schema xmlns:xsd="http://www.w3.org/2001/XMLSchema" xmlns:xs="http://www.w3.org/2001/XMLSchema" xmlns:p="http://schemas.microsoft.com/office/2006/metadata/properties" xmlns:ns2="e0c8a1aa-46a7-4032-8331-2d433ace583e" targetNamespace="http://schemas.microsoft.com/office/2006/metadata/properties" ma:root="true" ma:fieldsID="29ab4fee7119804f324349e8e2ac95bf" ns2:_="">
    <xsd:import namespace="e0c8a1aa-46a7-4032-8331-2d433ace58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8a1aa-46a7-4032-8331-2d433ace58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CBF13C-DE80-4943-B425-51E82995A60D}">
  <ds:schemaRefs>
    <ds:schemaRef ds:uri="e0c8a1aa-46a7-4032-8331-2d433ace583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8219AE9-863A-4841-B05B-41CE385E5C75}">
  <ds:schemaRefs>
    <ds:schemaRef ds:uri="e0c8a1aa-46a7-4032-8331-2d433ace583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99E4D9-D313-47BC-B76D-281599777B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 Master</Template>
  <TotalTime>1</TotalTime>
  <Words>665</Words>
  <Application>Microsoft Macintosh PowerPoint</Application>
  <PresentationFormat>Widescreen</PresentationFormat>
  <Paragraphs>66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19</vt:i4>
      </vt:variant>
    </vt:vector>
  </HeadingPairs>
  <TitlesOfParts>
    <vt:vector size="42" baseType="lpstr">
      <vt:lpstr>Apple SD Gothic Neo Regular</vt:lpstr>
      <vt:lpstr>Arial</vt:lpstr>
      <vt:lpstr>Calibri</vt:lpstr>
      <vt:lpstr>Helvetica</vt:lpstr>
      <vt:lpstr>Helvetica Light</vt:lpstr>
      <vt:lpstr>Helvetica Neue</vt:lpstr>
      <vt:lpstr>Helvetica Neue Light</vt:lpstr>
      <vt:lpstr>Helvetica Neue LT Std 75</vt:lpstr>
      <vt:lpstr>Helvetica Neue Medium</vt:lpstr>
      <vt:lpstr>Helvetica Neue Thin</vt:lpstr>
      <vt:lpstr>HelveticaNeueLT Std</vt:lpstr>
      <vt:lpstr>Merriweather</vt:lpstr>
      <vt:lpstr>Merriweather Light</vt:lpstr>
      <vt:lpstr>Times New Roman</vt:lpstr>
      <vt:lpstr>Wingdings</vt:lpstr>
      <vt:lpstr>Dark Mode Master</vt:lpstr>
      <vt:lpstr>Dark Mode Master</vt:lpstr>
      <vt:lpstr>1_Dark Mode Master</vt:lpstr>
      <vt:lpstr>4_Dark Mode Master</vt:lpstr>
      <vt:lpstr>Main</vt:lpstr>
      <vt:lpstr>3_Dark Mode Master</vt:lpstr>
      <vt:lpstr>Light Mode Master</vt:lpstr>
      <vt:lpstr>2_Light Mode Master</vt:lpstr>
      <vt:lpstr>PowerPoint Presentation</vt:lpstr>
      <vt:lpstr>Women &amp; Non-Binary are  excluded from yet another conversation.</vt:lpstr>
      <vt:lpstr>WeFinancesy</vt:lpstr>
      <vt:lpstr>PowerPoint Presentation</vt:lpstr>
      <vt:lpstr>PowerPoint Presentation</vt:lpstr>
      <vt:lpstr>What is a Stock Market? </vt:lpstr>
      <vt:lpstr>WeFinancesy  </vt:lpstr>
      <vt:lpstr>The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creator>Fergus Roche</dc:creator>
  <cp:lastModifiedBy>Sara Ingmar</cp:lastModifiedBy>
  <cp:revision>710</cp:revision>
  <cp:lastPrinted>2020-05-13T16:38:13Z</cp:lastPrinted>
  <dcterms:created xsi:type="dcterms:W3CDTF">2020-06-12T16:58:29Z</dcterms:created>
  <dcterms:modified xsi:type="dcterms:W3CDTF">2022-10-23T10:45:27Z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</Properties>
</file>