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4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3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14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71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7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9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07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6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1E99-1222-427F-B1FE-0016D6B1CDF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832-C73E-4D75-843D-F9899EDC0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98589" y="692696"/>
            <a:ext cx="4696991" cy="132343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perspectiveContrastingRigh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HOT JUMP</a:t>
            </a:r>
            <a:endParaRPr lang="es-E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C:\Users\sarai\Downloads\Sin títul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2339677"/>
            <a:ext cx="4248472" cy="40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rai\Downloads\asc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2020863" cy="192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476672"/>
            <a:ext cx="48782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orte" panose="03060902040502070203" pitchFamily="66" charset="0"/>
              </a:rPr>
              <a:t>¿DE QUÉ VA </a:t>
            </a:r>
            <a:r>
              <a:rPr lang="en-US" sz="3200" b="1" dirty="0" smtClean="0">
                <a:solidFill>
                  <a:srgbClr val="FF0000"/>
                </a:solidFill>
                <a:latin typeface="Forte" panose="03060902040502070203" pitchFamily="66" charset="0"/>
              </a:rPr>
              <a:t>HOT JUMP?</a:t>
            </a:r>
            <a:endParaRPr lang="en-US" sz="3200" b="0" dirty="0" smtClean="0">
              <a:solidFill>
                <a:srgbClr val="FF0000"/>
              </a:solidFill>
              <a:effectLst/>
              <a:latin typeface="Forte" panose="03060902040502070203" pitchFamily="66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  <a:latin typeface="Forte" panose="03060902040502070203" pitchFamily="66" charset="0"/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Conservar la llama</a:t>
            </a:r>
            <a:endParaRPr lang="es-ES" sz="2800" dirty="0">
              <a:solidFill>
                <a:srgbClr val="CC6600"/>
              </a:solidFill>
              <a:latin typeface="Forte" panose="03060902040502070203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4365104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rgbClr val="FFC000"/>
                </a:solidFill>
                <a:latin typeface="Forte" panose="03060902040502070203" pitchFamily="66" charset="0"/>
              </a:rPr>
              <a:t>Mecanicas</a:t>
            </a:r>
            <a:r>
              <a:rPr lang="es-ES" sz="2800" dirty="0" smtClean="0">
                <a:solidFill>
                  <a:srgbClr val="FFC000"/>
                </a:solidFill>
                <a:latin typeface="Forte" panose="03060902040502070203" pitchFamily="66" charset="0"/>
              </a:rPr>
              <a:t> Principales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Saltar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Correr</a:t>
            </a:r>
            <a:endParaRPr lang="es-ES" sz="2800" dirty="0">
              <a:solidFill>
                <a:srgbClr val="CC6600"/>
              </a:solidFill>
              <a:latin typeface="Forte" panose="03060902040502070203" pitchFamily="66" charset="0"/>
            </a:endParaRPr>
          </a:p>
        </p:txBody>
      </p:sp>
      <p:pic>
        <p:nvPicPr>
          <p:cNvPr id="2050" name="Picture 2" descr="https://lh3.googleusercontent.com/Mrlxv7FzngzGz0L3jgPSsSO0tENBFB0cxa8USwaEkTBGhgB13XdrYzZFiNAh7ZZUGmTjeGFueMEXfp0_pD9OmCNgRZbAoJ6QNqhu2TuXXMASOIslDMV7ke2EY2F8f-QyDqBrdgZSF5Q_51dpM8jvXMVQGwPV9hnYCgcPE_83y_oHit_p-kC6MUNxsLsMQ7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11" y="1615445"/>
            <a:ext cx="1662113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 Mario Odyssey' muestra al fontanero transformado en bola de fuego -  Zonar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50" b="100000" l="10000" r="90000">
                        <a14:foregroundMark x1="40625" y1="71125" x2="29000" y2="77625"/>
                        <a14:foregroundMark x1="22375" y1="86000" x2="23625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679241" cy="26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bujo De Saltar Para Colorear - Ultra Coloring Pages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26024" r="16291" b="12888"/>
          <a:stretch/>
        </p:blipFill>
        <p:spPr bwMode="auto">
          <a:xfrm>
            <a:off x="2555776" y="5325785"/>
            <a:ext cx="1728192" cy="1532215"/>
          </a:xfrm>
          <a:prstGeom prst="rect">
            <a:avLst/>
          </a:prstGeom>
          <a:noFill/>
        </p:spPr>
      </p:pic>
      <p:pic>
        <p:nvPicPr>
          <p:cNvPr id="2058" name="Picture 10" descr="Correr - Banco de fotos e imágenes de stock - iStock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7" b="99810" l="9804" r="89706">
                        <a14:foregroundMark x1="71732" y1="13852" x2="69608" y2="22770"/>
                        <a14:foregroundMark x1="47876" y1="61480" x2="33007" y2="85389"/>
                        <a14:foregroundMark x1="39379" y1="55028" x2="24510" y2="54649"/>
                        <a14:foregroundMark x1="33007" y1="62239" x2="20261" y2="63188"/>
                        <a14:foregroundMark x1="26307" y1="69829" x2="15196" y2="69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645161"/>
            <a:ext cx="2784983" cy="23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1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476672"/>
            <a:ext cx="48782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Forte" panose="03060902040502070203" pitchFamily="66" charset="0"/>
              </a:rPr>
              <a:t>OBSTACULOS</a:t>
            </a:r>
            <a:endParaRPr lang="en-US" sz="3200" b="0" dirty="0" smtClean="0">
              <a:solidFill>
                <a:srgbClr val="FF0000"/>
              </a:solidFill>
              <a:effectLst/>
              <a:latin typeface="Forte" panose="03060902040502070203" pitchFamily="66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2204864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rgbClr val="FFC000"/>
                </a:solidFill>
                <a:latin typeface="Forte" panose="03060902040502070203" pitchFamily="66" charset="0"/>
              </a:rPr>
              <a:t>Obstaculos</a:t>
            </a:r>
            <a:r>
              <a:rPr lang="es-ES" sz="2800" dirty="0" smtClean="0">
                <a:solidFill>
                  <a:srgbClr val="FFC000"/>
                </a:solidFill>
                <a:latin typeface="Forte" panose="03060902040502070203" pitchFamily="66" charset="0"/>
              </a:rPr>
              <a:t> a esquivar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Agua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Torbellinos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Neblinas con viento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El gran </a:t>
            </a:r>
            <a:r>
              <a:rPr lang="es-ES" sz="2800" dirty="0" err="1" smtClean="0">
                <a:solidFill>
                  <a:srgbClr val="CC6600"/>
                </a:solidFill>
                <a:latin typeface="Forte" panose="03060902040502070203" pitchFamily="66" charset="0"/>
              </a:rPr>
              <a:t>vacio</a:t>
            </a:r>
            <a:endParaRPr lang="es-ES" sz="2800" dirty="0">
              <a:solidFill>
                <a:srgbClr val="CC6600"/>
              </a:solidFill>
              <a:latin typeface="Forte" panose="03060902040502070203" pitchFamily="66" charset="0"/>
            </a:endParaRPr>
          </a:p>
        </p:txBody>
      </p:sp>
      <p:pic>
        <p:nvPicPr>
          <p:cNvPr id="3074" name="Picture 2" descr="Torbellino png imágenes |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3" b="100000" l="10000" r="972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0732"/>
            <a:ext cx="1672482" cy="221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o de cascada, estilo de dibujos animados Imagen Vector de stock - Alam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077" y1="71655" x2="77538" y2="74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2816"/>
            <a:ext cx="1671150" cy="178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1" y="4869160"/>
            <a:ext cx="2393581" cy="100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Meme - kratos cayendo con musica (pensando como fui tan gil) - YouTub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56" b="9666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94181"/>
            <a:ext cx="3669012" cy="20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4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476672"/>
            <a:ext cx="48782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effectLst/>
                <a:latin typeface="Forte" panose="03060902040502070203" pitchFamily="66" charset="0"/>
              </a:rPr>
              <a:t>NIVELES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69896" y="1412776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  <a:latin typeface="Forte" panose="03060902040502070203" pitchFamily="66" charset="0"/>
              </a:rPr>
              <a:t>NIVEL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Neblinas con viento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Torbellino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Cascada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Bandera/Meta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69896" y="4005064"/>
            <a:ext cx="5112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  <a:latin typeface="Forte" panose="03060902040502070203" pitchFamily="66" charset="0"/>
              </a:rPr>
              <a:t>NIVEL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Plataformas </a:t>
            </a:r>
            <a:r>
              <a:rPr lang="es-ES" sz="2800" dirty="0" err="1" smtClean="0">
                <a:solidFill>
                  <a:srgbClr val="CC6600"/>
                </a:solidFill>
                <a:latin typeface="Forte" panose="03060902040502070203" pitchFamily="66" charset="0"/>
              </a:rPr>
              <a:t>flotantets</a:t>
            </a: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Torbellino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Plataforma resbaladiza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Neblinas con viento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CC6600"/>
                </a:solidFill>
                <a:latin typeface="Forte" panose="03060902040502070203" pitchFamily="66" charset="0"/>
              </a:rPr>
              <a:t>Bandera/Meta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rgbClr val="CC6600"/>
              </a:solidFill>
              <a:latin typeface="Forte" panose="03060902040502070203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15445"/>
            <a:ext cx="1301105" cy="182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Bandera roja Gratis Dibujos Animados Imágene｜Illustoon 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221088"/>
            <a:ext cx="2378551" cy="23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85424" y="3068960"/>
            <a:ext cx="4878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Forte" panose="03060902040502070203" pitchFamily="66" charset="0"/>
              </a:rPr>
              <a:t>DEMO</a:t>
            </a:r>
            <a:endParaRPr lang="en-US" sz="4800" b="0" dirty="0" smtClean="0">
              <a:solidFill>
                <a:srgbClr val="FF0000"/>
              </a:solidFill>
              <a:effectLst/>
              <a:latin typeface="Forte" panose="03060902040502070203" pitchFamily="66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pic>
        <p:nvPicPr>
          <p:cNvPr id="5122" name="Picture 2" descr="Logo de fuego, llama, dibujo, dibujos animados, plantilla, naranja,  símbolo, dibujos animados, dibujo, fuego png | PNGW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4280"/>
            <a:ext cx="2232248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 de fuego, llama, dibujo, dibujos animados, plantilla, naranja,  símbolo, dibujos animados, dibujo, fuego png | PNGW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73983"/>
            <a:ext cx="2232248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827584" y="4581128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https://drive.google.com/file/d/1lkcuMX9zgQ7eD0CiuYlxH5Fq4cT7GcTm/view?usp=sharing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843439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</Words>
  <Application>Microsoft Office PowerPoint</Application>
  <PresentationFormat>Presentación en pantalla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Isabel García Moral</dc:creator>
  <cp:lastModifiedBy>Sara Isabel García Moral</cp:lastModifiedBy>
  <cp:revision>8</cp:revision>
  <dcterms:created xsi:type="dcterms:W3CDTF">2022-12-22T14:48:38Z</dcterms:created>
  <dcterms:modified xsi:type="dcterms:W3CDTF">2023-01-19T23:04:42Z</dcterms:modified>
</cp:coreProperties>
</file>