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NF_16294985062160/TheVeryBestofSNFsAroun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C1FBA0-CAE8-4838-8485-FFA1A357CB3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SNF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39D52E-7838-486B-8730-F28A1ECB73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8/23/2021 10:18:54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1" id="2" name="slide2">
            <a:extLst>
              <a:ext uri="{FF2B5EF4-FFF2-40B4-BE49-F238E27FC236}">
                <a16:creationId xmlns:a16="http://schemas.microsoft.com/office/drawing/2014/main" id="{58D903C6-DC0F-425B-A649-8AF4189FC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2" id="3" name="slide3">
            <a:extLst>
              <a:ext uri="{FF2B5EF4-FFF2-40B4-BE49-F238E27FC236}">
                <a16:creationId xmlns:a16="http://schemas.microsoft.com/office/drawing/2014/main" id="{36BAC746-6F79-4ECF-87D3-3E54D98F5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3" id="4" name="slide4">
            <a:extLst>
              <a:ext uri="{FF2B5EF4-FFF2-40B4-BE49-F238E27FC236}">
                <a16:creationId xmlns:a16="http://schemas.microsoft.com/office/drawing/2014/main" id="{24DD62A0-F17E-4188-AD6D-2C4711CB08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Very Best of SNFs Around4" id="5" name="slide5">
            <a:extLst>
              <a:ext uri="{FF2B5EF4-FFF2-40B4-BE49-F238E27FC236}">
                <a16:creationId xmlns:a16="http://schemas.microsoft.com/office/drawing/2014/main" id="{22C06C12-54BD-479E-8B60-3E8374AEC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2021-08-23T22:19:02Z</dcterms:created>
  <dcterms:modified xsi:type="dcterms:W3CDTF">2021-08-23T22:19:02Z</dcterms:modified>
</cp:coreProperties>
</file>