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NF_16294985062160/TheVeryBestofSNFsAroun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A47777C-5B7D-4174-8F96-DB5D8024A42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SNF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0F7B9B4-4598-4602-9630-9F7FD22E427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8/23/2021 9:44:40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Very Best of SNFs Around1" id="2" name="slide2">
            <a:extLst>
              <a:ext uri="{FF2B5EF4-FFF2-40B4-BE49-F238E27FC236}">
                <a16:creationId xmlns:a16="http://schemas.microsoft.com/office/drawing/2014/main" id="{9DC6FE21-F02E-4D00-906D-CA663C5B04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Very Best of SNFs Around2" id="3" name="slide3">
            <a:extLst>
              <a:ext uri="{FF2B5EF4-FFF2-40B4-BE49-F238E27FC236}">
                <a16:creationId xmlns:a16="http://schemas.microsoft.com/office/drawing/2014/main" id="{27330CFD-86B6-4A6D-BEFC-06E85F7A12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Very Best of SNFs Around3" id="4" name="slide4">
            <a:extLst>
              <a:ext uri="{FF2B5EF4-FFF2-40B4-BE49-F238E27FC236}">
                <a16:creationId xmlns:a16="http://schemas.microsoft.com/office/drawing/2014/main" id="{C1FECE9F-B904-4EEB-A2E0-21955C8DC9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Very Best of SNFs Around4" id="5" name="slide5">
            <a:extLst>
              <a:ext uri="{FF2B5EF4-FFF2-40B4-BE49-F238E27FC236}">
                <a16:creationId xmlns:a16="http://schemas.microsoft.com/office/drawing/2014/main" id="{C70A80FF-68F9-4857-BB0C-66EA862074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2021-08-23T21:44:48Z</dcterms:created>
  <dcterms:modified xsi:type="dcterms:W3CDTF">2021-08-23T21:44:48Z</dcterms:modified>
</cp:coreProperties>
</file>