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2" r:id="rId7"/>
    <p:sldId id="264" r:id="rId8"/>
    <p:sldId id="263" r:id="rId9"/>
    <p:sldId id="273" r:id="rId10"/>
    <p:sldId id="261" r:id="rId11"/>
    <p:sldId id="275" r:id="rId12"/>
    <p:sldId id="276" r:id="rId13"/>
    <p:sldId id="277" r:id="rId14"/>
    <p:sldId id="278" r:id="rId15"/>
    <p:sldId id="281" r:id="rId16"/>
    <p:sldId id="265" r:id="rId17"/>
    <p:sldId id="280" r:id="rId18"/>
    <p:sldId id="274" r:id="rId19"/>
    <p:sldId id="267" r:id="rId20"/>
    <p:sldId id="269" r:id="rId21"/>
    <p:sldId id="270" r:id="rId22"/>
    <p:sldId id="271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E2066-FDED-49FE-9301-CA7ED0F02E0C}" v="1068" dt="2021-04-21T07:20:24.984"/>
    <p1510:client id="{BC47C09F-9023-0000-9F17-BF8899755375}" v="524" dt="2021-04-21T03:33:44.174"/>
    <p1510:client id="{CF8B5A92-B54E-834D-896B-D3413883AAD5}" v="1298" dt="2021-04-21T14:15:31.755"/>
  </p1510:revLst>
</p1510:revInfo>
</file>

<file path=ppt/tableStyles.xml><?xml version="1.0" encoding="utf-8"?>
<a:tblStyleLst xmlns:a="http://schemas.openxmlformats.org/drawingml/2006/main" def="{8B7348DC-5450-4359-B822-E1C59175D276}">
  <a:tblStyle styleId="{8B7348DC-5450-4359-B822-E1C59175D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550E3D-503D-46A8-9B86-D023EB3CFC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iya, Yash Mansukhlal" userId="S::saraiyash@tamu.edu::c7c54d77-b73b-4d8e-88d5-fc472c2eccd1" providerId="AD" clId="Web-{BC47C09F-9023-0000-9F17-BF8899755375}"/>
    <pc:docChg chg="addSld delSld modSld">
      <pc:chgData name="Saraiya, Yash Mansukhlal" userId="S::saraiyash@tamu.edu::c7c54d77-b73b-4d8e-88d5-fc472c2eccd1" providerId="AD" clId="Web-{BC47C09F-9023-0000-9F17-BF8899755375}" dt="2021-04-21T03:33:32.454" v="491"/>
      <pc:docMkLst>
        <pc:docMk/>
      </pc:docMkLst>
      <pc:sldChg chg="addSp delSp modSp">
        <pc:chgData name="Saraiya, Yash Mansukhlal" userId="S::saraiyash@tamu.edu::c7c54d77-b73b-4d8e-88d5-fc472c2eccd1" providerId="AD" clId="Web-{BC47C09F-9023-0000-9F17-BF8899755375}" dt="2021-04-21T03:16:25.754" v="360" actId="20577"/>
        <pc:sldMkLst>
          <pc:docMk/>
          <pc:sldMk cId="0" sldId="256"/>
        </pc:sldMkLst>
        <pc:spChg chg="mod">
          <ac:chgData name="Saraiya, Yash Mansukhlal" userId="S::saraiyash@tamu.edu::c7c54d77-b73b-4d8e-88d5-fc472c2eccd1" providerId="AD" clId="Web-{BC47C09F-9023-0000-9F17-BF8899755375}" dt="2021-04-21T03:16:18.973" v="359" actId="20577"/>
          <ac:spMkLst>
            <pc:docMk/>
            <pc:sldMk cId="0" sldId="256"/>
            <ac:spMk id="95" creationId="{00000000-0000-0000-0000-000000000000}"/>
          </ac:spMkLst>
        </pc:spChg>
        <pc:spChg chg="mod">
          <ac:chgData name="Saraiya, Yash Mansukhlal" userId="S::saraiyash@tamu.edu::c7c54d77-b73b-4d8e-88d5-fc472c2eccd1" providerId="AD" clId="Web-{BC47C09F-9023-0000-9F17-BF8899755375}" dt="2021-04-21T03:16:25.754" v="360" actId="20577"/>
          <ac:spMkLst>
            <pc:docMk/>
            <pc:sldMk cId="0" sldId="256"/>
            <ac:spMk id="96" creationId="{00000000-0000-0000-0000-000000000000}"/>
          </ac:spMkLst>
        </pc:spChg>
        <pc:picChg chg="add del mod">
          <ac:chgData name="Saraiya, Yash Mansukhlal" userId="S::saraiyash@tamu.edu::c7c54d77-b73b-4d8e-88d5-fc472c2eccd1" providerId="AD" clId="Web-{BC47C09F-9023-0000-9F17-BF8899755375}" dt="2021-04-21T02:49:07.568" v="59"/>
          <ac:picMkLst>
            <pc:docMk/>
            <pc:sldMk cId="0" sldId="256"/>
            <ac:picMk id="2" creationId="{61D75D9D-6F17-4185-BDFB-444B89EA25C3}"/>
          </ac:picMkLst>
        </pc:picChg>
        <pc:picChg chg="add del mod">
          <ac:chgData name="Saraiya, Yash Mansukhlal" userId="S::saraiyash@tamu.edu::c7c54d77-b73b-4d8e-88d5-fc472c2eccd1" providerId="AD" clId="Web-{BC47C09F-9023-0000-9F17-BF8899755375}" dt="2021-04-21T02:49:31.491" v="61"/>
          <ac:picMkLst>
            <pc:docMk/>
            <pc:sldMk cId="0" sldId="256"/>
            <ac:picMk id="3" creationId="{E130B22E-EF38-486F-AE4C-1AB0CB1CFECE}"/>
          </ac:picMkLst>
        </pc:picChg>
      </pc:sldChg>
      <pc:sldChg chg="modSp">
        <pc:chgData name="Saraiya, Yash Mansukhlal" userId="S::saraiyash@tamu.edu::c7c54d77-b73b-4d8e-88d5-fc472c2eccd1" providerId="AD" clId="Web-{BC47C09F-9023-0000-9F17-BF8899755375}" dt="2021-04-21T03:17:18.773" v="371" actId="20577"/>
        <pc:sldMkLst>
          <pc:docMk/>
          <pc:sldMk cId="0" sldId="257"/>
        </pc:sldMkLst>
        <pc:spChg chg="mod">
          <ac:chgData name="Saraiya, Yash Mansukhlal" userId="S::saraiyash@tamu.edu::c7c54d77-b73b-4d8e-88d5-fc472c2eccd1" providerId="AD" clId="Web-{BC47C09F-9023-0000-9F17-BF8899755375}" dt="2021-04-21T03:16:39.646" v="362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Saraiya, Yash Mansukhlal" userId="S::saraiyash@tamu.edu::c7c54d77-b73b-4d8e-88d5-fc472c2eccd1" providerId="AD" clId="Web-{BC47C09F-9023-0000-9F17-BF8899755375}" dt="2021-04-21T03:17:18.773" v="371" actId="20577"/>
          <ac:spMkLst>
            <pc:docMk/>
            <pc:sldMk cId="0" sldId="257"/>
            <ac:spMk id="102" creationId="{00000000-0000-0000-0000-000000000000}"/>
          </ac:spMkLst>
        </pc:spChg>
      </pc:sldChg>
      <pc:sldChg chg="modSp">
        <pc:chgData name="Saraiya, Yash Mansukhlal" userId="S::saraiyash@tamu.edu::c7c54d77-b73b-4d8e-88d5-fc472c2eccd1" providerId="AD" clId="Web-{BC47C09F-9023-0000-9F17-BF8899755375}" dt="2021-04-21T03:17:37.196" v="373" actId="20577"/>
        <pc:sldMkLst>
          <pc:docMk/>
          <pc:sldMk cId="0" sldId="258"/>
        </pc:sldMkLst>
        <pc:spChg chg="mod">
          <ac:chgData name="Saraiya, Yash Mansukhlal" userId="S::saraiyash@tamu.edu::c7c54d77-b73b-4d8e-88d5-fc472c2eccd1" providerId="AD" clId="Web-{BC47C09F-9023-0000-9F17-BF8899755375}" dt="2021-04-21T03:17:32.070" v="372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Saraiya, Yash Mansukhlal" userId="S::saraiyash@tamu.edu::c7c54d77-b73b-4d8e-88d5-fc472c2eccd1" providerId="AD" clId="Web-{BC47C09F-9023-0000-9F17-BF8899755375}" dt="2021-04-21T03:17:37.196" v="373" actId="20577"/>
          <ac:spMkLst>
            <pc:docMk/>
            <pc:sldMk cId="0" sldId="258"/>
            <ac:spMk id="109" creationId="{00000000-0000-0000-0000-000000000000}"/>
          </ac:spMkLst>
        </pc:spChg>
      </pc:sldChg>
      <pc:sldChg chg="modSp">
        <pc:chgData name="Saraiya, Yash Mansukhlal" userId="S::saraiyash@tamu.edu::c7c54d77-b73b-4d8e-88d5-fc472c2eccd1" providerId="AD" clId="Web-{BC47C09F-9023-0000-9F17-BF8899755375}" dt="2021-04-21T03:23:30.075" v="483" actId="20577"/>
        <pc:sldMkLst>
          <pc:docMk/>
          <pc:sldMk cId="0" sldId="259"/>
        </pc:sldMkLst>
        <pc:spChg chg="mod">
          <ac:chgData name="Saraiya, Yash Mansukhlal" userId="S::saraiyash@tamu.edu::c7c54d77-b73b-4d8e-88d5-fc472c2eccd1" providerId="AD" clId="Web-{BC47C09F-9023-0000-9F17-BF8899755375}" dt="2021-04-21T03:17:52.009" v="374" actId="20577"/>
          <ac:spMkLst>
            <pc:docMk/>
            <pc:sldMk cId="0" sldId="259"/>
            <ac:spMk id="115" creationId="{00000000-0000-0000-0000-000000000000}"/>
          </ac:spMkLst>
        </pc:spChg>
        <pc:spChg chg="mod">
          <ac:chgData name="Saraiya, Yash Mansukhlal" userId="S::saraiyash@tamu.edu::c7c54d77-b73b-4d8e-88d5-fc472c2eccd1" providerId="AD" clId="Web-{BC47C09F-9023-0000-9F17-BF8899755375}" dt="2021-04-21T03:23:30.075" v="483" actId="20577"/>
          <ac:spMkLst>
            <pc:docMk/>
            <pc:sldMk cId="0" sldId="259"/>
            <ac:spMk id="116" creationId="{00000000-0000-0000-0000-000000000000}"/>
          </ac:spMkLst>
        </pc:spChg>
      </pc:sldChg>
      <pc:sldChg chg="modSp">
        <pc:chgData name="Saraiya, Yash Mansukhlal" userId="S::saraiyash@tamu.edu::c7c54d77-b73b-4d8e-88d5-fc472c2eccd1" providerId="AD" clId="Web-{BC47C09F-9023-0000-9F17-BF8899755375}" dt="2021-04-21T03:33:32.454" v="491"/>
        <pc:sldMkLst>
          <pc:docMk/>
          <pc:sldMk cId="0" sldId="260"/>
        </pc:sldMkLst>
        <pc:spChg chg="mod">
          <ac:chgData name="Saraiya, Yash Mansukhlal" userId="S::saraiyash@tamu.edu::c7c54d77-b73b-4d8e-88d5-fc472c2eccd1" providerId="AD" clId="Web-{BC47C09F-9023-0000-9F17-BF8899755375}" dt="2021-04-21T03:33:13.375" v="486" actId="20577"/>
          <ac:spMkLst>
            <pc:docMk/>
            <pc:sldMk cId="0" sldId="260"/>
            <ac:spMk id="122" creationId="{00000000-0000-0000-0000-000000000000}"/>
          </ac:spMkLst>
        </pc:spChg>
        <pc:graphicFrameChg chg="mod modGraphic">
          <ac:chgData name="Saraiya, Yash Mansukhlal" userId="S::saraiyash@tamu.edu::c7c54d77-b73b-4d8e-88d5-fc472c2eccd1" providerId="AD" clId="Web-{BC47C09F-9023-0000-9F17-BF8899755375}" dt="2021-04-21T03:33:32.454" v="491"/>
          <ac:graphicFrameMkLst>
            <pc:docMk/>
            <pc:sldMk cId="0" sldId="260"/>
            <ac:graphicFrameMk id="123" creationId="{00000000-0000-0000-0000-000000000000}"/>
          </ac:graphicFrameMkLst>
        </pc:graphicFrameChg>
      </pc:sldChg>
      <pc:sldChg chg="add del replId">
        <pc:chgData name="Saraiya, Yash Mansukhlal" userId="S::saraiyash@tamu.edu::c7c54d77-b73b-4d8e-88d5-fc472c2eccd1" providerId="AD" clId="Web-{BC47C09F-9023-0000-9F17-BF8899755375}" dt="2021-04-21T03:32:51.952" v="485"/>
        <pc:sldMkLst>
          <pc:docMk/>
          <pc:sldMk cId="3604870446" sldId="272"/>
        </pc:sldMkLst>
      </pc:sldChg>
    </pc:docChg>
  </pc:docChgLst>
  <pc:docChgLst>
    <pc:chgData name="Saraiya, Yash Mansukhlal" userId="c7c54d77-b73b-4d8e-88d5-fc472c2eccd1" providerId="ADAL" clId="{A30E2066-FDED-49FE-9301-CA7ED0F02E0C}"/>
    <pc:docChg chg="undo custSel addSld delSld modSld">
      <pc:chgData name="Saraiya, Yash Mansukhlal" userId="c7c54d77-b73b-4d8e-88d5-fc472c2eccd1" providerId="ADAL" clId="{A30E2066-FDED-49FE-9301-CA7ED0F02E0C}" dt="2021-04-21T14:14:08.486" v="2739" actId="20577"/>
      <pc:docMkLst>
        <pc:docMk/>
      </pc:docMkLst>
      <pc:sldChg chg="modNotesTx">
        <pc:chgData name="Saraiya, Yash Mansukhlal" userId="c7c54d77-b73b-4d8e-88d5-fc472c2eccd1" providerId="ADAL" clId="{A30E2066-FDED-49FE-9301-CA7ED0F02E0C}" dt="2021-04-21T07:10:24.260" v="2611" actId="20577"/>
        <pc:sldMkLst>
          <pc:docMk/>
          <pc:sldMk cId="0" sldId="256"/>
        </pc:sldMkLst>
      </pc:sldChg>
      <pc:sldChg chg="modSp mod modNotesTx">
        <pc:chgData name="Saraiya, Yash Mansukhlal" userId="c7c54d77-b73b-4d8e-88d5-fc472c2eccd1" providerId="ADAL" clId="{A30E2066-FDED-49FE-9301-CA7ED0F02E0C}" dt="2021-04-21T07:10:27.234" v="2612" actId="20577"/>
        <pc:sldMkLst>
          <pc:docMk/>
          <pc:sldMk cId="0" sldId="257"/>
        </pc:sldMkLst>
        <pc:spChg chg="mod">
          <ac:chgData name="Saraiya, Yash Mansukhlal" userId="c7c54d77-b73b-4d8e-88d5-fc472c2eccd1" providerId="ADAL" clId="{A30E2066-FDED-49FE-9301-CA7ED0F02E0C}" dt="2021-04-21T07:05:10.270" v="2331" actId="1076"/>
          <ac:spMkLst>
            <pc:docMk/>
            <pc:sldMk cId="0" sldId="257"/>
            <ac:spMk id="102" creationId="{00000000-0000-0000-0000-000000000000}"/>
          </ac:spMkLst>
        </pc:spChg>
      </pc:sldChg>
      <pc:sldChg chg="modSp mod modNotesTx">
        <pc:chgData name="Saraiya, Yash Mansukhlal" userId="c7c54d77-b73b-4d8e-88d5-fc472c2eccd1" providerId="ADAL" clId="{A30E2066-FDED-49FE-9301-CA7ED0F02E0C}" dt="2021-04-21T07:10:29.940" v="2613" actId="20577"/>
        <pc:sldMkLst>
          <pc:docMk/>
          <pc:sldMk cId="0" sldId="258"/>
        </pc:sldMkLst>
        <pc:spChg chg="mod">
          <ac:chgData name="Saraiya, Yash Mansukhlal" userId="c7c54d77-b73b-4d8e-88d5-fc472c2eccd1" providerId="ADAL" clId="{A30E2066-FDED-49FE-9301-CA7ED0F02E0C}" dt="2021-04-21T03:34:27.937" v="5" actId="20577"/>
          <ac:spMkLst>
            <pc:docMk/>
            <pc:sldMk cId="0" sldId="258"/>
            <ac:spMk id="109" creationId="{00000000-0000-0000-0000-000000000000}"/>
          </ac:spMkLst>
        </pc:spChg>
      </pc:sldChg>
      <pc:sldChg chg="modSp mod modNotesTx">
        <pc:chgData name="Saraiya, Yash Mansukhlal" userId="c7c54d77-b73b-4d8e-88d5-fc472c2eccd1" providerId="ADAL" clId="{A30E2066-FDED-49FE-9301-CA7ED0F02E0C}" dt="2021-04-21T07:10:33.562" v="2614" actId="20577"/>
        <pc:sldMkLst>
          <pc:docMk/>
          <pc:sldMk cId="0" sldId="259"/>
        </pc:sldMkLst>
        <pc:spChg chg="mod">
          <ac:chgData name="Saraiya, Yash Mansukhlal" userId="c7c54d77-b73b-4d8e-88d5-fc472c2eccd1" providerId="ADAL" clId="{A30E2066-FDED-49FE-9301-CA7ED0F02E0C}" dt="2021-04-21T03:34:53.801" v="18" actId="20577"/>
          <ac:spMkLst>
            <pc:docMk/>
            <pc:sldMk cId="0" sldId="259"/>
            <ac:spMk id="116" creationId="{00000000-0000-0000-0000-000000000000}"/>
          </ac:spMkLst>
        </pc:spChg>
      </pc:sldChg>
      <pc:sldChg chg="modSp mod">
        <pc:chgData name="Saraiya, Yash Mansukhlal" userId="c7c54d77-b73b-4d8e-88d5-fc472c2eccd1" providerId="ADAL" clId="{A30E2066-FDED-49FE-9301-CA7ED0F02E0C}" dt="2021-04-21T03:48:18.119" v="534" actId="20577"/>
        <pc:sldMkLst>
          <pc:docMk/>
          <pc:sldMk cId="0" sldId="260"/>
        </pc:sldMkLst>
        <pc:spChg chg="mod">
          <ac:chgData name="Saraiya, Yash Mansukhlal" userId="c7c54d77-b73b-4d8e-88d5-fc472c2eccd1" providerId="ADAL" clId="{A30E2066-FDED-49FE-9301-CA7ED0F02E0C}" dt="2021-04-21T03:48:01.942" v="522" actId="20577"/>
          <ac:spMkLst>
            <pc:docMk/>
            <pc:sldMk cId="0" sldId="260"/>
            <ac:spMk id="122" creationId="{00000000-0000-0000-0000-000000000000}"/>
          </ac:spMkLst>
        </pc:spChg>
        <pc:graphicFrameChg chg="mod modGraphic">
          <ac:chgData name="Saraiya, Yash Mansukhlal" userId="c7c54d77-b73b-4d8e-88d5-fc472c2eccd1" providerId="ADAL" clId="{A30E2066-FDED-49FE-9301-CA7ED0F02E0C}" dt="2021-04-21T03:48:18.119" v="534" actId="20577"/>
          <ac:graphicFrameMkLst>
            <pc:docMk/>
            <pc:sldMk cId="0" sldId="260"/>
            <ac:graphicFrameMk id="123" creationId="{00000000-0000-0000-0000-000000000000}"/>
          </ac:graphicFrameMkLst>
        </pc:graphicFrameChg>
      </pc:sldChg>
      <pc:sldChg chg="addSp modSp mod">
        <pc:chgData name="Saraiya, Yash Mansukhlal" userId="c7c54d77-b73b-4d8e-88d5-fc472c2eccd1" providerId="ADAL" clId="{A30E2066-FDED-49FE-9301-CA7ED0F02E0C}" dt="2021-04-21T06:13:21.346" v="2164" actId="1076"/>
        <pc:sldMkLst>
          <pc:docMk/>
          <pc:sldMk cId="0" sldId="261"/>
        </pc:sldMkLst>
        <pc:spChg chg="add mod">
          <ac:chgData name="Saraiya, Yash Mansukhlal" userId="c7c54d77-b73b-4d8e-88d5-fc472c2eccd1" providerId="ADAL" clId="{A30E2066-FDED-49FE-9301-CA7ED0F02E0C}" dt="2021-04-21T06:13:15.454" v="2163"/>
          <ac:spMkLst>
            <pc:docMk/>
            <pc:sldMk cId="0" sldId="261"/>
            <ac:spMk id="5" creationId="{6657788F-3A1B-41F8-801A-99940E36BD9E}"/>
          </ac:spMkLst>
        </pc:spChg>
        <pc:spChg chg="mod">
          <ac:chgData name="Saraiya, Yash Mansukhlal" userId="c7c54d77-b73b-4d8e-88d5-fc472c2eccd1" providerId="ADAL" clId="{A30E2066-FDED-49FE-9301-CA7ED0F02E0C}" dt="2021-04-21T05:07:17.858" v="1644" actId="20577"/>
          <ac:spMkLst>
            <pc:docMk/>
            <pc:sldMk cId="0" sldId="261"/>
            <ac:spMk id="129" creationId="{00000000-0000-0000-0000-000000000000}"/>
          </ac:spMkLst>
        </pc:spChg>
        <pc:picChg chg="mod">
          <ac:chgData name="Saraiya, Yash Mansukhlal" userId="c7c54d77-b73b-4d8e-88d5-fc472c2eccd1" providerId="ADAL" clId="{A30E2066-FDED-49FE-9301-CA7ED0F02E0C}" dt="2021-04-21T06:13:21.346" v="2164" actId="1076"/>
          <ac:picMkLst>
            <pc:docMk/>
            <pc:sldMk cId="0" sldId="261"/>
            <ac:picMk id="3" creationId="{1B8A5F4F-3D6F-C448-B492-7442AFB5E2F7}"/>
          </ac:picMkLst>
        </pc:picChg>
      </pc:sldChg>
      <pc:sldChg chg="modSp mod">
        <pc:chgData name="Saraiya, Yash Mansukhlal" userId="c7c54d77-b73b-4d8e-88d5-fc472c2eccd1" providerId="ADAL" clId="{A30E2066-FDED-49FE-9301-CA7ED0F02E0C}" dt="2021-04-21T05:07:22.396" v="1647" actId="20577"/>
        <pc:sldMkLst>
          <pc:docMk/>
          <pc:sldMk cId="0" sldId="262"/>
        </pc:sldMkLst>
        <pc:spChg chg="mod">
          <ac:chgData name="Saraiya, Yash Mansukhlal" userId="c7c54d77-b73b-4d8e-88d5-fc472c2eccd1" providerId="ADAL" clId="{A30E2066-FDED-49FE-9301-CA7ED0F02E0C}" dt="2021-04-21T05:07:22.396" v="1647" actId="20577"/>
          <ac:spMkLst>
            <pc:docMk/>
            <pc:sldMk cId="0" sldId="262"/>
            <ac:spMk id="137" creationId="{00000000-0000-0000-0000-000000000000}"/>
          </ac:spMkLst>
        </pc:spChg>
      </pc:sldChg>
      <pc:sldChg chg="addSp delSp modSp del mod modNotesTx">
        <pc:chgData name="Saraiya, Yash Mansukhlal" userId="c7c54d77-b73b-4d8e-88d5-fc472c2eccd1" providerId="ADAL" clId="{A30E2066-FDED-49FE-9301-CA7ED0F02E0C}" dt="2021-04-21T07:10:47.234" v="2617" actId="20577"/>
        <pc:sldMkLst>
          <pc:docMk/>
          <pc:sldMk cId="1092201258" sldId="263"/>
        </pc:sldMkLst>
        <pc:spChg chg="mod">
          <ac:chgData name="Saraiya, Yash Mansukhlal" userId="c7c54d77-b73b-4d8e-88d5-fc472c2eccd1" providerId="ADAL" clId="{A30E2066-FDED-49FE-9301-CA7ED0F02E0C}" dt="2021-04-21T06:12:41.565" v="2157" actId="255"/>
          <ac:spMkLst>
            <pc:docMk/>
            <pc:sldMk cId="1092201258" sldId="263"/>
            <ac:spMk id="146" creationId="{00000000-0000-0000-0000-000000000000}"/>
          </ac:spMkLst>
        </pc:spChg>
        <pc:picChg chg="add del mod modCrop">
          <ac:chgData name="Saraiya, Yash Mansukhlal" userId="c7c54d77-b73b-4d8e-88d5-fc472c2eccd1" providerId="ADAL" clId="{A30E2066-FDED-49FE-9301-CA7ED0F02E0C}" dt="2021-04-21T05:04:33.097" v="1606" actId="478"/>
          <ac:picMkLst>
            <pc:docMk/>
            <pc:sldMk cId="1092201258" sldId="263"/>
            <ac:picMk id="3" creationId="{31AB9D76-BB35-47DF-884A-C34576C68A04}"/>
          </ac:picMkLst>
        </pc:picChg>
        <pc:picChg chg="add del mod modCrop">
          <ac:chgData name="Saraiya, Yash Mansukhlal" userId="c7c54d77-b73b-4d8e-88d5-fc472c2eccd1" providerId="ADAL" clId="{A30E2066-FDED-49FE-9301-CA7ED0F02E0C}" dt="2021-04-21T05:21:38.928" v="1663" actId="478"/>
          <ac:picMkLst>
            <pc:docMk/>
            <pc:sldMk cId="1092201258" sldId="263"/>
            <ac:picMk id="5" creationId="{28009453-BF79-4FEA-AE61-7A69205F2677}"/>
          </ac:picMkLst>
        </pc:picChg>
        <pc:picChg chg="add mod modCrop">
          <ac:chgData name="Saraiya, Yash Mansukhlal" userId="c7c54d77-b73b-4d8e-88d5-fc472c2eccd1" providerId="ADAL" clId="{A30E2066-FDED-49FE-9301-CA7ED0F02E0C}" dt="2021-04-21T05:22:17.774" v="1672" actId="1076"/>
          <ac:picMkLst>
            <pc:docMk/>
            <pc:sldMk cId="1092201258" sldId="263"/>
            <ac:picMk id="7" creationId="{CA64E78A-E4D0-4C6F-82C1-7636BE01206D}"/>
          </ac:picMkLst>
        </pc:picChg>
        <pc:picChg chg="del">
          <ac:chgData name="Saraiya, Yash Mansukhlal" userId="c7c54d77-b73b-4d8e-88d5-fc472c2eccd1" providerId="ADAL" clId="{A30E2066-FDED-49FE-9301-CA7ED0F02E0C}" dt="2021-04-21T04:58:25.593" v="1592" actId="478"/>
          <ac:picMkLst>
            <pc:docMk/>
            <pc:sldMk cId="1092201258" sldId="263"/>
            <ac:picMk id="145" creationId="{00000000-0000-0000-0000-000000000000}"/>
          </ac:picMkLst>
        </pc:picChg>
      </pc:sldChg>
      <pc:sldChg chg="modSp add mod modNotesTx">
        <pc:chgData name="Saraiya, Yash Mansukhlal" userId="c7c54d77-b73b-4d8e-88d5-fc472c2eccd1" providerId="ADAL" clId="{A30E2066-FDED-49FE-9301-CA7ED0F02E0C}" dt="2021-04-21T07:10:43.681" v="2616" actId="20577"/>
        <pc:sldMkLst>
          <pc:docMk/>
          <pc:sldMk cId="486530590" sldId="264"/>
        </pc:sldMkLst>
        <pc:spChg chg="mod">
          <ac:chgData name="Saraiya, Yash Mansukhlal" userId="c7c54d77-b73b-4d8e-88d5-fc472c2eccd1" providerId="ADAL" clId="{A30E2066-FDED-49FE-9301-CA7ED0F02E0C}" dt="2021-04-21T06:12:34.025" v="2155" actId="255"/>
          <ac:spMkLst>
            <pc:docMk/>
            <pc:sldMk cId="486530590" sldId="264"/>
            <ac:spMk id="152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6:12:16.801" v="2154" actId="207"/>
          <ac:spMkLst>
            <pc:docMk/>
            <pc:sldMk cId="486530590" sldId="264"/>
            <ac:spMk id="153" creationId="{00000000-0000-0000-0000-000000000000}"/>
          </ac:spMkLst>
        </pc:spChg>
      </pc:sldChg>
      <pc:sldChg chg="add del">
        <pc:chgData name="Saraiya, Yash Mansukhlal" userId="c7c54d77-b73b-4d8e-88d5-fc472c2eccd1" providerId="ADAL" clId="{A30E2066-FDED-49FE-9301-CA7ED0F02E0C}" dt="2021-04-21T06:10:35.632" v="2103" actId="2696"/>
        <pc:sldMkLst>
          <pc:docMk/>
          <pc:sldMk cId="1866211373" sldId="264"/>
        </pc:sldMkLst>
        <pc:spChg chg="mod">
          <ac:chgData name="Saraiya, Yash Mansukhlal" userId="c7c54d77-b73b-4d8e-88d5-fc472c2eccd1" providerId="ADAL" clId="{A30E2066-FDED-49FE-9301-CA7ED0F02E0C}" dt="2021-04-21T05:07:43.147" v="1650" actId="2711"/>
          <ac:spMkLst>
            <pc:docMk/>
            <pc:sldMk cId="1866211373" sldId="264"/>
            <ac:spMk id="152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5:07:47.044" v="1651" actId="2711"/>
          <ac:spMkLst>
            <pc:docMk/>
            <pc:sldMk cId="1866211373" sldId="264"/>
            <ac:spMk id="153" creationId="{00000000-0000-0000-0000-000000000000}"/>
          </ac:spMkLst>
        </pc:spChg>
        <pc:picChg chg="add mod">
          <ac:chgData name="Saraiya, Yash Mansukhlal" userId="c7c54d77-b73b-4d8e-88d5-fc472c2eccd1" providerId="ADAL" clId="{A30E2066-FDED-49FE-9301-CA7ED0F02E0C}" dt="2021-04-21T04:58:09.002" v="1573" actId="1076"/>
          <ac:picMkLst>
            <pc:docMk/>
            <pc:sldMk cId="1866211373" sldId="264"/>
            <ac:picMk id="3" creationId="{2F2B03A2-B25B-46D2-96A8-F3181CABACB3}"/>
          </ac:picMkLst>
        </pc:picChg>
        <pc:picChg chg="del">
          <ac:chgData name="Saraiya, Yash Mansukhlal" userId="c7c54d77-b73b-4d8e-88d5-fc472c2eccd1" providerId="ADAL" clId="{A30E2066-FDED-49FE-9301-CA7ED0F02E0C}" dt="2021-04-21T04:46:45.509" v="1522" actId="478"/>
          <ac:picMkLst>
            <pc:docMk/>
            <pc:sldMk cId="1866211373" sldId="264"/>
            <ac:picMk id="154" creationId="{00000000-0000-0000-0000-000000000000}"/>
          </ac:picMkLst>
        </pc:picChg>
      </pc:sldChg>
      <pc:sldChg chg="modSp mod modNotesTx">
        <pc:chgData name="Saraiya, Yash Mansukhlal" userId="c7c54d77-b73b-4d8e-88d5-fc472c2eccd1" providerId="ADAL" clId="{A30E2066-FDED-49FE-9301-CA7ED0F02E0C}" dt="2021-04-21T07:11:06.013" v="2621" actId="20577"/>
        <pc:sldMkLst>
          <pc:docMk/>
          <pc:sldMk cId="0" sldId="265"/>
        </pc:sldMkLst>
        <pc:spChg chg="mod">
          <ac:chgData name="Saraiya, Yash Mansukhlal" userId="c7c54d77-b73b-4d8e-88d5-fc472c2eccd1" providerId="ADAL" clId="{A30E2066-FDED-49FE-9301-CA7ED0F02E0C}" dt="2021-04-21T05:13:53.297" v="1654" actId="20577"/>
          <ac:spMkLst>
            <pc:docMk/>
            <pc:sldMk cId="0" sldId="265"/>
            <ac:spMk id="160" creationId="{00000000-0000-0000-0000-000000000000}"/>
          </ac:spMkLst>
        </pc:spChg>
      </pc:sldChg>
      <pc:sldChg chg="modSp mod">
        <pc:chgData name="Saraiya, Yash Mansukhlal" userId="c7c54d77-b73b-4d8e-88d5-fc472c2eccd1" providerId="ADAL" clId="{A30E2066-FDED-49FE-9301-CA7ED0F02E0C}" dt="2021-04-21T05:13:57.648" v="1661" actId="20577"/>
        <pc:sldMkLst>
          <pc:docMk/>
          <pc:sldMk cId="0" sldId="266"/>
        </pc:sldMkLst>
        <pc:spChg chg="mod">
          <ac:chgData name="Saraiya, Yash Mansukhlal" userId="c7c54d77-b73b-4d8e-88d5-fc472c2eccd1" providerId="ADAL" clId="{A30E2066-FDED-49FE-9301-CA7ED0F02E0C}" dt="2021-04-21T05:13:57.648" v="1661" actId="20577"/>
          <ac:spMkLst>
            <pc:docMk/>
            <pc:sldMk cId="0" sldId="266"/>
            <ac:spMk id="170" creationId="{00000000-0000-0000-0000-000000000000}"/>
          </ac:spMkLst>
        </pc:spChg>
      </pc:sldChg>
      <pc:sldChg chg="addSp delSp modSp mod modNotesTx">
        <pc:chgData name="Saraiya, Yash Mansukhlal" userId="c7c54d77-b73b-4d8e-88d5-fc472c2eccd1" providerId="ADAL" clId="{A30E2066-FDED-49FE-9301-CA7ED0F02E0C}" dt="2021-04-21T07:11:15.890" v="2624" actId="20577"/>
        <pc:sldMkLst>
          <pc:docMk/>
          <pc:sldMk cId="0" sldId="267"/>
        </pc:sldMkLst>
        <pc:spChg chg="add del mod">
          <ac:chgData name="Saraiya, Yash Mansukhlal" userId="c7c54d77-b73b-4d8e-88d5-fc472c2eccd1" providerId="ADAL" clId="{A30E2066-FDED-49FE-9301-CA7ED0F02E0C}" dt="2021-04-21T05:45:00.084" v="1919" actId="478"/>
          <ac:spMkLst>
            <pc:docMk/>
            <pc:sldMk cId="0" sldId="267"/>
            <ac:spMk id="3" creationId="{F7BEE93A-3758-4FC3-A2DA-C7A17EA9385C}"/>
          </ac:spMkLst>
        </pc:spChg>
        <pc:spChg chg="add mod">
          <ac:chgData name="Saraiya, Yash Mansukhlal" userId="c7c54d77-b73b-4d8e-88d5-fc472c2eccd1" providerId="ADAL" clId="{A30E2066-FDED-49FE-9301-CA7ED0F02E0C}" dt="2021-04-21T06:02:13.241" v="2084" actId="1035"/>
          <ac:spMkLst>
            <pc:docMk/>
            <pc:sldMk cId="0" sldId="267"/>
            <ac:spMk id="10" creationId="{A5B5514B-DEFB-4872-AC4F-925A8D9CD699}"/>
          </ac:spMkLst>
        </pc:spChg>
        <pc:spChg chg="add mod">
          <ac:chgData name="Saraiya, Yash Mansukhlal" userId="c7c54d77-b73b-4d8e-88d5-fc472c2eccd1" providerId="ADAL" clId="{A30E2066-FDED-49FE-9301-CA7ED0F02E0C}" dt="2021-04-21T06:02:45.829" v="2086" actId="20577"/>
          <ac:spMkLst>
            <pc:docMk/>
            <pc:sldMk cId="0" sldId="267"/>
            <ac:spMk id="11" creationId="{09E16BFB-9B05-42F1-89E1-154076CA84E5}"/>
          </ac:spMkLst>
        </pc:spChg>
        <pc:spChg chg="del mod">
          <ac:chgData name="Saraiya, Yash Mansukhlal" userId="c7c54d77-b73b-4d8e-88d5-fc472c2eccd1" providerId="ADAL" clId="{A30E2066-FDED-49FE-9301-CA7ED0F02E0C}" dt="2021-04-21T05:44:56.138" v="1918" actId="478"/>
          <ac:spMkLst>
            <pc:docMk/>
            <pc:sldMk cId="0" sldId="267"/>
            <ac:spMk id="179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5:14:05.484" v="1662" actId="2711"/>
          <ac:spMkLst>
            <pc:docMk/>
            <pc:sldMk cId="0" sldId="267"/>
            <ac:spMk id="182" creationId="{00000000-0000-0000-0000-000000000000}"/>
          </ac:spMkLst>
        </pc:spChg>
        <pc:graphicFrameChg chg="del">
          <ac:chgData name="Saraiya, Yash Mansukhlal" userId="c7c54d77-b73b-4d8e-88d5-fc472c2eccd1" providerId="ADAL" clId="{A30E2066-FDED-49FE-9301-CA7ED0F02E0C}" dt="2021-04-21T05:45:09.728" v="1922" actId="478"/>
          <ac:graphicFrameMkLst>
            <pc:docMk/>
            <pc:sldMk cId="0" sldId="267"/>
            <ac:graphicFrameMk id="180" creationId="{00000000-0000-0000-0000-000000000000}"/>
          </ac:graphicFrameMkLst>
        </pc:graphicFrameChg>
        <pc:graphicFrameChg chg="del modGraphic">
          <ac:chgData name="Saraiya, Yash Mansukhlal" userId="c7c54d77-b73b-4d8e-88d5-fc472c2eccd1" providerId="ADAL" clId="{A30E2066-FDED-49FE-9301-CA7ED0F02E0C}" dt="2021-04-21T05:45:06.603" v="1921" actId="478"/>
          <ac:graphicFrameMkLst>
            <pc:docMk/>
            <pc:sldMk cId="0" sldId="267"/>
            <ac:graphicFrameMk id="181" creationId="{00000000-0000-0000-0000-000000000000}"/>
          </ac:graphicFrameMkLst>
        </pc:graphicFrameChg>
        <pc:picChg chg="add mod modCrop">
          <ac:chgData name="Saraiya, Yash Mansukhlal" userId="c7c54d77-b73b-4d8e-88d5-fc472c2eccd1" providerId="ADAL" clId="{A30E2066-FDED-49FE-9301-CA7ED0F02E0C}" dt="2021-04-21T06:02:01.360" v="2022" actId="1076"/>
          <ac:picMkLst>
            <pc:docMk/>
            <pc:sldMk cId="0" sldId="267"/>
            <ac:picMk id="5" creationId="{BEF03F12-D90B-4962-99E2-0F3912650F5A}"/>
          </ac:picMkLst>
        </pc:picChg>
        <pc:picChg chg="del">
          <ac:chgData name="Saraiya, Yash Mansukhlal" userId="c7c54d77-b73b-4d8e-88d5-fc472c2eccd1" providerId="ADAL" clId="{A30E2066-FDED-49FE-9301-CA7ED0F02E0C}" dt="2021-04-21T05:25:56.007" v="1695" actId="478"/>
          <ac:picMkLst>
            <pc:docMk/>
            <pc:sldMk cId="0" sldId="267"/>
            <ac:picMk id="183" creationId="{00000000-0000-0000-0000-000000000000}"/>
          </ac:picMkLst>
        </pc:picChg>
      </pc:sldChg>
      <pc:sldChg chg="del">
        <pc:chgData name="Saraiya, Yash Mansukhlal" userId="c7c54d77-b73b-4d8e-88d5-fc472c2eccd1" providerId="ADAL" clId="{A30E2066-FDED-49FE-9301-CA7ED0F02E0C}" dt="2021-04-21T06:03:52.759" v="2087" actId="47"/>
        <pc:sldMkLst>
          <pc:docMk/>
          <pc:sldMk cId="0" sldId="268"/>
        </pc:sldMkLst>
      </pc:sldChg>
      <pc:sldChg chg="modSp mod modNotesTx">
        <pc:chgData name="Saraiya, Yash Mansukhlal" userId="c7c54d77-b73b-4d8e-88d5-fc472c2eccd1" providerId="ADAL" clId="{A30E2066-FDED-49FE-9301-CA7ED0F02E0C}" dt="2021-04-21T14:13:49.517" v="2737" actId="14100"/>
        <pc:sldMkLst>
          <pc:docMk/>
          <pc:sldMk cId="0" sldId="269"/>
        </pc:sldMkLst>
        <pc:spChg chg="mod">
          <ac:chgData name="Saraiya, Yash Mansukhlal" userId="c7c54d77-b73b-4d8e-88d5-fc472c2eccd1" providerId="ADAL" clId="{A30E2066-FDED-49FE-9301-CA7ED0F02E0C}" dt="2021-04-21T07:20:21.013" v="2719" actId="20577"/>
          <ac:spMkLst>
            <pc:docMk/>
            <pc:sldMk cId="0" sldId="269"/>
            <ac:spMk id="199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7:20:12.572" v="2716" actId="2711"/>
          <ac:spMkLst>
            <pc:docMk/>
            <pc:sldMk cId="0" sldId="269"/>
            <ac:spMk id="200" creationId="{00000000-0000-0000-0000-000000000000}"/>
          </ac:spMkLst>
        </pc:spChg>
        <pc:graphicFrameChg chg="mod modGraphic">
          <ac:chgData name="Saraiya, Yash Mansukhlal" userId="c7c54d77-b73b-4d8e-88d5-fc472c2eccd1" providerId="ADAL" clId="{A30E2066-FDED-49FE-9301-CA7ED0F02E0C}" dt="2021-04-21T14:13:49.517" v="2737" actId="14100"/>
          <ac:graphicFrameMkLst>
            <pc:docMk/>
            <pc:sldMk cId="0" sldId="269"/>
            <ac:graphicFrameMk id="201" creationId="{00000000-0000-0000-0000-000000000000}"/>
          </ac:graphicFrameMkLst>
        </pc:graphicFrameChg>
      </pc:sldChg>
      <pc:sldChg chg="modSp mod modNotesTx">
        <pc:chgData name="Saraiya, Yash Mansukhlal" userId="c7c54d77-b73b-4d8e-88d5-fc472c2eccd1" providerId="ADAL" clId="{A30E2066-FDED-49FE-9301-CA7ED0F02E0C}" dt="2021-04-21T14:14:08.486" v="2739" actId="20577"/>
        <pc:sldMkLst>
          <pc:docMk/>
          <pc:sldMk cId="0" sldId="270"/>
        </pc:sldMkLst>
        <pc:spChg chg="mod">
          <ac:chgData name="Saraiya, Yash Mansukhlal" userId="c7c54d77-b73b-4d8e-88d5-fc472c2eccd1" providerId="ADAL" clId="{A30E2066-FDED-49FE-9301-CA7ED0F02E0C}" dt="2021-04-21T07:20:24.984" v="2722" actId="20577"/>
          <ac:spMkLst>
            <pc:docMk/>
            <pc:sldMk cId="0" sldId="270"/>
            <ac:spMk id="207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14:14:08.486" v="2739" actId="20577"/>
          <ac:spMkLst>
            <pc:docMk/>
            <pc:sldMk cId="0" sldId="270"/>
            <ac:spMk id="208" creationId="{00000000-0000-0000-0000-000000000000}"/>
          </ac:spMkLst>
        </pc:spChg>
      </pc:sldChg>
      <pc:sldChg chg="delSp modSp mod">
        <pc:chgData name="Saraiya, Yash Mansukhlal" userId="c7c54d77-b73b-4d8e-88d5-fc472c2eccd1" providerId="ADAL" clId="{A30E2066-FDED-49FE-9301-CA7ED0F02E0C}" dt="2021-04-21T07:13:36.767" v="2649" actId="255"/>
        <pc:sldMkLst>
          <pc:docMk/>
          <pc:sldMk cId="0" sldId="271"/>
        </pc:sldMkLst>
        <pc:spChg chg="del">
          <ac:chgData name="Saraiya, Yash Mansukhlal" userId="c7c54d77-b73b-4d8e-88d5-fc472c2eccd1" providerId="ADAL" clId="{A30E2066-FDED-49FE-9301-CA7ED0F02E0C}" dt="2021-04-21T06:06:17.438" v="2089" actId="478"/>
          <ac:spMkLst>
            <pc:docMk/>
            <pc:sldMk cId="0" sldId="271"/>
            <ac:spMk id="214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7:13:36.767" v="2649" actId="255"/>
          <ac:spMkLst>
            <pc:docMk/>
            <pc:sldMk cId="0" sldId="271"/>
            <ac:spMk id="215" creationId="{00000000-0000-0000-0000-000000000000}"/>
          </ac:spMkLst>
        </pc:spChg>
      </pc:sldChg>
      <pc:sldChg chg="modSp add mod modNotesTx">
        <pc:chgData name="Saraiya, Yash Mansukhlal" userId="c7c54d77-b73b-4d8e-88d5-fc472c2eccd1" providerId="ADAL" clId="{A30E2066-FDED-49FE-9301-CA7ED0F02E0C}" dt="2021-04-21T07:10:40.746" v="2615" actId="20577"/>
        <pc:sldMkLst>
          <pc:docMk/>
          <pc:sldMk cId="2152826616" sldId="272"/>
        </pc:sldMkLst>
        <pc:spChg chg="mod">
          <ac:chgData name="Saraiya, Yash Mansukhlal" userId="c7c54d77-b73b-4d8e-88d5-fc472c2eccd1" providerId="ADAL" clId="{A30E2066-FDED-49FE-9301-CA7ED0F02E0C}" dt="2021-04-21T03:48:39.047" v="543" actId="20577"/>
          <ac:spMkLst>
            <pc:docMk/>
            <pc:sldMk cId="2152826616" sldId="272"/>
            <ac:spMk id="115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4:34:16.674" v="1521" actId="20577"/>
          <ac:spMkLst>
            <pc:docMk/>
            <pc:sldMk cId="2152826616" sldId="272"/>
            <ac:spMk id="116" creationId="{00000000-0000-0000-0000-000000000000}"/>
          </ac:spMkLst>
        </pc:spChg>
      </pc:sldChg>
      <pc:sldChg chg="modSp add mod modNotesTx">
        <pc:chgData name="Saraiya, Yash Mansukhlal" userId="c7c54d77-b73b-4d8e-88d5-fc472c2eccd1" providerId="ADAL" clId="{A30E2066-FDED-49FE-9301-CA7ED0F02E0C}" dt="2021-04-21T07:10:50.060" v="2618" actId="20577"/>
        <pc:sldMkLst>
          <pc:docMk/>
          <pc:sldMk cId="541925513" sldId="273"/>
        </pc:sldMkLst>
        <pc:spChg chg="mod">
          <ac:chgData name="Saraiya, Yash Mansukhlal" userId="c7c54d77-b73b-4d8e-88d5-fc472c2eccd1" providerId="ADAL" clId="{A30E2066-FDED-49FE-9301-CA7ED0F02E0C}" dt="2021-04-21T06:12:47.975" v="2158" actId="255"/>
          <ac:spMkLst>
            <pc:docMk/>
            <pc:sldMk cId="541925513" sldId="273"/>
            <ac:spMk id="146" creationId="{00000000-0000-0000-0000-000000000000}"/>
          </ac:spMkLst>
        </pc:spChg>
      </pc:sldChg>
      <pc:sldChg chg="addSp delSp modSp add del mod">
        <pc:chgData name="Saraiya, Yash Mansukhlal" userId="c7c54d77-b73b-4d8e-88d5-fc472c2eccd1" providerId="ADAL" clId="{A30E2066-FDED-49FE-9301-CA7ED0F02E0C}" dt="2021-04-21T06:10:35.632" v="2103" actId="2696"/>
        <pc:sldMkLst>
          <pc:docMk/>
          <pc:sldMk cId="3508096751" sldId="273"/>
        </pc:sldMkLst>
        <pc:spChg chg="mod">
          <ac:chgData name="Saraiya, Yash Mansukhlal" userId="c7c54d77-b73b-4d8e-88d5-fc472c2eccd1" providerId="ADAL" clId="{A30E2066-FDED-49FE-9301-CA7ED0F02E0C}" dt="2021-04-21T05:07:38.307" v="1649" actId="2711"/>
          <ac:spMkLst>
            <pc:docMk/>
            <pc:sldMk cId="3508096751" sldId="273"/>
            <ac:spMk id="146" creationId="{00000000-0000-0000-0000-000000000000}"/>
          </ac:spMkLst>
        </pc:spChg>
        <pc:picChg chg="add del mod modCrop">
          <ac:chgData name="Saraiya, Yash Mansukhlal" userId="c7c54d77-b73b-4d8e-88d5-fc472c2eccd1" providerId="ADAL" clId="{A30E2066-FDED-49FE-9301-CA7ED0F02E0C}" dt="2021-04-21T05:22:20.371" v="1673" actId="478"/>
          <ac:picMkLst>
            <pc:docMk/>
            <pc:sldMk cId="3508096751" sldId="273"/>
            <ac:picMk id="3" creationId="{F8684EB2-F6B2-473E-9F92-C2D40DEEC853}"/>
          </ac:picMkLst>
        </pc:picChg>
        <pc:picChg chg="del">
          <ac:chgData name="Saraiya, Yash Mansukhlal" userId="c7c54d77-b73b-4d8e-88d5-fc472c2eccd1" providerId="ADAL" clId="{A30E2066-FDED-49FE-9301-CA7ED0F02E0C}" dt="2021-04-21T05:05:36.346" v="1620" actId="478"/>
          <ac:picMkLst>
            <pc:docMk/>
            <pc:sldMk cId="3508096751" sldId="273"/>
            <ac:picMk id="5" creationId="{28009453-BF79-4FEA-AE61-7A69205F2677}"/>
          </ac:picMkLst>
        </pc:picChg>
        <pc:picChg chg="add del mod modCrop">
          <ac:chgData name="Saraiya, Yash Mansukhlal" userId="c7c54d77-b73b-4d8e-88d5-fc472c2eccd1" providerId="ADAL" clId="{A30E2066-FDED-49FE-9301-CA7ED0F02E0C}" dt="2021-04-21T05:25:01.190" v="1683" actId="478"/>
          <ac:picMkLst>
            <pc:docMk/>
            <pc:sldMk cId="3508096751" sldId="273"/>
            <ac:picMk id="6" creationId="{71A9626E-39F0-4B5E-9A36-267F49F6ECF7}"/>
          </ac:picMkLst>
        </pc:picChg>
        <pc:picChg chg="add mod modCrop">
          <ac:chgData name="Saraiya, Yash Mansukhlal" userId="c7c54d77-b73b-4d8e-88d5-fc472c2eccd1" providerId="ADAL" clId="{A30E2066-FDED-49FE-9301-CA7ED0F02E0C}" dt="2021-04-21T05:25:41.560" v="1694" actId="1076"/>
          <ac:picMkLst>
            <pc:docMk/>
            <pc:sldMk cId="3508096751" sldId="273"/>
            <ac:picMk id="8" creationId="{F0462474-52F3-4DDF-87EE-F763DF76435A}"/>
          </ac:picMkLst>
        </pc:picChg>
      </pc:sldChg>
      <pc:sldChg chg="add del">
        <pc:chgData name="Saraiya, Yash Mansukhlal" userId="c7c54d77-b73b-4d8e-88d5-fc472c2eccd1" providerId="ADAL" clId="{A30E2066-FDED-49FE-9301-CA7ED0F02E0C}" dt="2021-04-21T05:05:30.798" v="1618" actId="47"/>
        <pc:sldMkLst>
          <pc:docMk/>
          <pc:sldMk cId="3788899761" sldId="273"/>
        </pc:sldMkLst>
      </pc:sldChg>
      <pc:sldChg chg="addSp delSp modSp add mod modNotesTx">
        <pc:chgData name="Saraiya, Yash Mansukhlal" userId="c7c54d77-b73b-4d8e-88d5-fc472c2eccd1" providerId="ADAL" clId="{A30E2066-FDED-49FE-9301-CA7ED0F02E0C}" dt="2021-04-21T07:11:13.008" v="2623" actId="20577"/>
        <pc:sldMkLst>
          <pc:docMk/>
          <pc:sldMk cId="517290539" sldId="274"/>
        </pc:sldMkLst>
        <pc:spChg chg="add mod">
          <ac:chgData name="Saraiya, Yash Mansukhlal" userId="c7c54d77-b73b-4d8e-88d5-fc472c2eccd1" providerId="ADAL" clId="{A30E2066-FDED-49FE-9301-CA7ED0F02E0C}" dt="2021-04-21T05:44:48.201" v="1917" actId="113"/>
          <ac:spMkLst>
            <pc:docMk/>
            <pc:sldMk cId="517290539" sldId="274"/>
            <ac:spMk id="9" creationId="{3429278F-4CD9-4441-86B6-4764C4E66BCE}"/>
          </ac:spMkLst>
        </pc:spChg>
        <pc:spChg chg="mod">
          <ac:chgData name="Saraiya, Yash Mansukhlal" userId="c7c54d77-b73b-4d8e-88d5-fc472c2eccd1" providerId="ADAL" clId="{A30E2066-FDED-49FE-9301-CA7ED0F02E0C}" dt="2021-04-21T05:44:43.978" v="1916" actId="113"/>
          <ac:spMkLst>
            <pc:docMk/>
            <pc:sldMk cId="517290539" sldId="274"/>
            <ac:spMk id="179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5:26:26.214" v="1716" actId="20577"/>
          <ac:spMkLst>
            <pc:docMk/>
            <pc:sldMk cId="517290539" sldId="274"/>
            <ac:spMk id="182" creationId="{00000000-0000-0000-0000-000000000000}"/>
          </ac:spMkLst>
        </pc:spChg>
        <pc:graphicFrameChg chg="del">
          <ac:chgData name="Saraiya, Yash Mansukhlal" userId="c7c54d77-b73b-4d8e-88d5-fc472c2eccd1" providerId="ADAL" clId="{A30E2066-FDED-49FE-9301-CA7ED0F02E0C}" dt="2021-04-21T05:30:00.217" v="1832" actId="478"/>
          <ac:graphicFrameMkLst>
            <pc:docMk/>
            <pc:sldMk cId="517290539" sldId="274"/>
            <ac:graphicFrameMk id="180" creationId="{00000000-0000-0000-0000-000000000000}"/>
          </ac:graphicFrameMkLst>
        </pc:graphicFrameChg>
        <pc:graphicFrameChg chg="del">
          <ac:chgData name="Saraiya, Yash Mansukhlal" userId="c7c54d77-b73b-4d8e-88d5-fc472c2eccd1" providerId="ADAL" clId="{A30E2066-FDED-49FE-9301-CA7ED0F02E0C}" dt="2021-04-21T05:30:00.217" v="1832" actId="478"/>
          <ac:graphicFrameMkLst>
            <pc:docMk/>
            <pc:sldMk cId="517290539" sldId="274"/>
            <ac:graphicFrameMk id="181" creationId="{00000000-0000-0000-0000-000000000000}"/>
          </ac:graphicFrameMkLst>
        </pc:graphicFrameChg>
        <pc:picChg chg="add mod modCrop">
          <ac:chgData name="Saraiya, Yash Mansukhlal" userId="c7c54d77-b73b-4d8e-88d5-fc472c2eccd1" providerId="ADAL" clId="{A30E2066-FDED-49FE-9301-CA7ED0F02E0C}" dt="2021-04-21T05:34:48.674" v="1888" actId="1076"/>
          <ac:picMkLst>
            <pc:docMk/>
            <pc:sldMk cId="517290539" sldId="274"/>
            <ac:picMk id="3" creationId="{F7147EF9-7D4A-4B58-AF73-54C4652E4EF7}"/>
          </ac:picMkLst>
        </pc:picChg>
        <pc:picChg chg="add mod modCrop">
          <ac:chgData name="Saraiya, Yash Mansukhlal" userId="c7c54d77-b73b-4d8e-88d5-fc472c2eccd1" providerId="ADAL" clId="{A30E2066-FDED-49FE-9301-CA7ED0F02E0C}" dt="2021-04-21T05:35:27.154" v="1896" actId="1076"/>
          <ac:picMkLst>
            <pc:docMk/>
            <pc:sldMk cId="517290539" sldId="274"/>
            <ac:picMk id="5" creationId="{54847B5D-C002-425C-817A-8751E0045045}"/>
          </ac:picMkLst>
        </pc:picChg>
      </pc:sldChg>
      <pc:sldChg chg="modSp mod">
        <pc:chgData name="Saraiya, Yash Mansukhlal" userId="c7c54d77-b73b-4d8e-88d5-fc472c2eccd1" providerId="ADAL" clId="{A30E2066-FDED-49FE-9301-CA7ED0F02E0C}" dt="2021-04-21T06:12:56.890" v="2160" actId="255"/>
        <pc:sldMkLst>
          <pc:docMk/>
          <pc:sldMk cId="2787358397" sldId="275"/>
        </pc:sldMkLst>
        <pc:spChg chg="mod">
          <ac:chgData name="Saraiya, Yash Mansukhlal" userId="c7c54d77-b73b-4d8e-88d5-fc472c2eccd1" providerId="ADAL" clId="{A30E2066-FDED-49FE-9301-CA7ED0F02E0C}" dt="2021-04-21T06:12:56.890" v="2160" actId="255"/>
          <ac:spMkLst>
            <pc:docMk/>
            <pc:sldMk cId="2787358397" sldId="275"/>
            <ac:spMk id="129" creationId="{00000000-0000-0000-0000-000000000000}"/>
          </ac:spMkLst>
        </pc:spChg>
      </pc:sldChg>
      <pc:sldChg chg="modSp mod">
        <pc:chgData name="Saraiya, Yash Mansukhlal" userId="c7c54d77-b73b-4d8e-88d5-fc472c2eccd1" providerId="ADAL" clId="{A30E2066-FDED-49FE-9301-CA7ED0F02E0C}" dt="2021-04-21T06:13:04.182" v="2162" actId="255"/>
        <pc:sldMkLst>
          <pc:docMk/>
          <pc:sldMk cId="2284941637" sldId="276"/>
        </pc:sldMkLst>
        <pc:spChg chg="mod">
          <ac:chgData name="Saraiya, Yash Mansukhlal" userId="c7c54d77-b73b-4d8e-88d5-fc472c2eccd1" providerId="ADAL" clId="{A30E2066-FDED-49FE-9301-CA7ED0F02E0C}" dt="2021-04-21T06:13:04.182" v="2162" actId="255"/>
          <ac:spMkLst>
            <pc:docMk/>
            <pc:sldMk cId="2284941637" sldId="276"/>
            <ac:spMk id="129" creationId="{00000000-0000-0000-0000-000000000000}"/>
          </ac:spMkLst>
        </pc:spChg>
      </pc:sldChg>
      <pc:sldChg chg="modSp mod">
        <pc:chgData name="Saraiya, Yash Mansukhlal" userId="c7c54d77-b73b-4d8e-88d5-fc472c2eccd1" providerId="ADAL" clId="{A30E2066-FDED-49FE-9301-CA7ED0F02E0C}" dt="2021-04-21T07:09:44.918" v="2608" actId="255"/>
        <pc:sldMkLst>
          <pc:docMk/>
          <pc:sldMk cId="1410044709" sldId="277"/>
        </pc:sldMkLst>
        <pc:spChg chg="mod">
          <ac:chgData name="Saraiya, Yash Mansukhlal" userId="c7c54d77-b73b-4d8e-88d5-fc472c2eccd1" providerId="ADAL" clId="{A30E2066-FDED-49FE-9301-CA7ED0F02E0C}" dt="2021-04-21T07:09:44.918" v="2608" actId="255"/>
          <ac:spMkLst>
            <pc:docMk/>
            <pc:sldMk cId="1410044709" sldId="277"/>
            <ac:spMk id="129" creationId="{00000000-0000-0000-0000-000000000000}"/>
          </ac:spMkLst>
        </pc:spChg>
      </pc:sldChg>
      <pc:sldChg chg="modSp mod">
        <pc:chgData name="Saraiya, Yash Mansukhlal" userId="c7c54d77-b73b-4d8e-88d5-fc472c2eccd1" providerId="ADAL" clId="{A30E2066-FDED-49FE-9301-CA7ED0F02E0C}" dt="2021-04-21T07:09:53.681" v="2610" actId="255"/>
        <pc:sldMkLst>
          <pc:docMk/>
          <pc:sldMk cId="3758487082" sldId="278"/>
        </pc:sldMkLst>
        <pc:spChg chg="mod">
          <ac:chgData name="Saraiya, Yash Mansukhlal" userId="c7c54d77-b73b-4d8e-88d5-fc472c2eccd1" providerId="ADAL" clId="{A30E2066-FDED-49FE-9301-CA7ED0F02E0C}" dt="2021-04-21T07:09:53.681" v="2610" actId="255"/>
          <ac:spMkLst>
            <pc:docMk/>
            <pc:sldMk cId="3758487082" sldId="278"/>
            <ac:spMk id="129" creationId="{00000000-0000-0000-0000-000000000000}"/>
          </ac:spMkLst>
        </pc:spChg>
      </pc:sldChg>
      <pc:sldChg chg="modSp del mod modNotesTx">
        <pc:chgData name="Saraiya, Yash Mansukhlal" userId="c7c54d77-b73b-4d8e-88d5-fc472c2eccd1" providerId="ADAL" clId="{A30E2066-FDED-49FE-9301-CA7ED0F02E0C}" dt="2021-04-21T07:11:08.919" v="2622" actId="20577"/>
        <pc:sldMkLst>
          <pc:docMk/>
          <pc:sldMk cId="2926227323" sldId="280"/>
        </pc:sldMkLst>
        <pc:spChg chg="mod">
          <ac:chgData name="Saraiya, Yash Mansukhlal" userId="c7c54d77-b73b-4d8e-88d5-fc472c2eccd1" providerId="ADAL" clId="{A30E2066-FDED-49FE-9301-CA7ED0F02E0C}" dt="2021-04-21T07:09:24.412" v="2603" actId="2711"/>
          <ac:spMkLst>
            <pc:docMk/>
            <pc:sldMk cId="2926227323" sldId="280"/>
            <ac:spMk id="170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7:09:28.730" v="2604" actId="2711"/>
          <ac:spMkLst>
            <pc:docMk/>
            <pc:sldMk cId="2926227323" sldId="280"/>
            <ac:spMk id="171" creationId="{00000000-0000-0000-0000-000000000000}"/>
          </ac:spMkLst>
        </pc:spChg>
      </pc:sldChg>
      <pc:sldChg chg="modSp add mod modNotesTx">
        <pc:chgData name="Saraiya, Yash Mansukhlal" userId="c7c54d77-b73b-4d8e-88d5-fc472c2eccd1" providerId="ADAL" clId="{A30E2066-FDED-49FE-9301-CA7ED0F02E0C}" dt="2021-04-21T07:11:02.568" v="2620" actId="20577"/>
        <pc:sldMkLst>
          <pc:docMk/>
          <pc:sldMk cId="4208560680" sldId="281"/>
        </pc:sldMkLst>
        <pc:spChg chg="mod">
          <ac:chgData name="Saraiya, Yash Mansukhlal" userId="c7c54d77-b73b-4d8e-88d5-fc472c2eccd1" providerId="ADAL" clId="{A30E2066-FDED-49FE-9301-CA7ED0F02E0C}" dt="2021-04-21T07:05:26.350" v="2334" actId="2711"/>
          <ac:spMkLst>
            <pc:docMk/>
            <pc:sldMk cId="4208560680" sldId="281"/>
            <ac:spMk id="170" creationId="{00000000-0000-0000-0000-000000000000}"/>
          </ac:spMkLst>
        </pc:spChg>
        <pc:spChg chg="mod">
          <ac:chgData name="Saraiya, Yash Mansukhlal" userId="c7c54d77-b73b-4d8e-88d5-fc472c2eccd1" providerId="ADAL" clId="{A30E2066-FDED-49FE-9301-CA7ED0F02E0C}" dt="2021-04-21T07:07:14.896" v="2602" actId="114"/>
          <ac:spMkLst>
            <pc:docMk/>
            <pc:sldMk cId="4208560680" sldId="281"/>
            <ac:spMk id="171" creationId="{00000000-0000-0000-0000-000000000000}"/>
          </ac:spMkLst>
        </pc:spChg>
      </pc:sldChg>
    </pc:docChg>
  </pc:docChgLst>
  <pc:docChgLst>
    <pc:chgData name="Porwal, Priyanshu" userId="1039d183-c62f-4557-8cff-f5e1b13a0d2c" providerId="ADAL" clId="{CF8B5A92-B54E-834D-896B-D3413883AAD5}"/>
    <pc:docChg chg="undo custSel addSld delSld modSld sldOrd">
      <pc:chgData name="Porwal, Priyanshu" userId="1039d183-c62f-4557-8cff-f5e1b13a0d2c" providerId="ADAL" clId="{CF8B5A92-B54E-834D-896B-D3413883AAD5}" dt="2021-04-21T14:15:22.126" v="1296" actId="1076"/>
      <pc:docMkLst>
        <pc:docMk/>
      </pc:docMkLst>
      <pc:sldChg chg="modSp mod">
        <pc:chgData name="Porwal, Priyanshu" userId="1039d183-c62f-4557-8cff-f5e1b13a0d2c" providerId="ADAL" clId="{CF8B5A92-B54E-834D-896B-D3413883AAD5}" dt="2021-04-21T14:15:22.126" v="1296" actId="1076"/>
        <pc:sldMkLst>
          <pc:docMk/>
          <pc:sldMk cId="0" sldId="256"/>
        </pc:sldMkLst>
        <pc:spChg chg="mod">
          <ac:chgData name="Porwal, Priyanshu" userId="1039d183-c62f-4557-8cff-f5e1b13a0d2c" providerId="ADAL" clId="{CF8B5A92-B54E-834D-896B-D3413883AAD5}" dt="2021-04-21T14:15:22.126" v="1296" actId="1076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Porwal, Priyanshu" userId="1039d183-c62f-4557-8cff-f5e1b13a0d2c" providerId="ADAL" clId="{CF8B5A92-B54E-834D-896B-D3413883AAD5}" dt="2021-04-21T05:59:47.699" v="93" actId="1076"/>
        <pc:sldMkLst>
          <pc:docMk/>
          <pc:sldMk cId="0" sldId="257"/>
        </pc:sldMkLst>
        <pc:spChg chg="mod">
          <ac:chgData name="Porwal, Priyanshu" userId="1039d183-c62f-4557-8cff-f5e1b13a0d2c" providerId="ADAL" clId="{CF8B5A92-B54E-834D-896B-D3413883AAD5}" dt="2021-04-21T05:59:39.630" v="92" actId="255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05:59:47.699" v="93" actId="1076"/>
          <ac:spMkLst>
            <pc:docMk/>
            <pc:sldMk cId="0" sldId="257"/>
            <ac:spMk id="102" creationId="{00000000-0000-0000-0000-000000000000}"/>
          </ac:spMkLst>
        </pc:spChg>
      </pc:sldChg>
      <pc:sldChg chg="modSp mod">
        <pc:chgData name="Porwal, Priyanshu" userId="1039d183-c62f-4557-8cff-f5e1b13a0d2c" providerId="ADAL" clId="{CF8B5A92-B54E-834D-896B-D3413883AAD5}" dt="2021-04-21T06:00:21.639" v="100" actId="5793"/>
        <pc:sldMkLst>
          <pc:docMk/>
          <pc:sldMk cId="0" sldId="258"/>
        </pc:sldMkLst>
        <pc:spChg chg="mod">
          <ac:chgData name="Porwal, Priyanshu" userId="1039d183-c62f-4557-8cff-f5e1b13a0d2c" providerId="ADAL" clId="{CF8B5A92-B54E-834D-896B-D3413883AAD5}" dt="2021-04-21T06:00:08.447" v="95" actId="255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06:00:21.639" v="100" actId="5793"/>
          <ac:spMkLst>
            <pc:docMk/>
            <pc:sldMk cId="0" sldId="258"/>
            <ac:spMk id="109" creationId="{00000000-0000-0000-0000-000000000000}"/>
          </ac:spMkLst>
        </pc:spChg>
      </pc:sldChg>
      <pc:sldChg chg="modSp mod">
        <pc:chgData name="Porwal, Priyanshu" userId="1039d183-c62f-4557-8cff-f5e1b13a0d2c" providerId="ADAL" clId="{CF8B5A92-B54E-834D-896B-D3413883AAD5}" dt="2021-04-21T06:00:42.267" v="101" actId="255"/>
        <pc:sldMkLst>
          <pc:docMk/>
          <pc:sldMk cId="0" sldId="259"/>
        </pc:sldMkLst>
        <pc:spChg chg="mod">
          <ac:chgData name="Porwal, Priyanshu" userId="1039d183-c62f-4557-8cff-f5e1b13a0d2c" providerId="ADAL" clId="{CF8B5A92-B54E-834D-896B-D3413883AAD5}" dt="2021-04-21T06:00:42.267" v="101" actId="255"/>
          <ac:spMkLst>
            <pc:docMk/>
            <pc:sldMk cId="0" sldId="259"/>
            <ac:spMk id="115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06:00:13.234" v="97" actId="20577"/>
          <ac:spMkLst>
            <pc:docMk/>
            <pc:sldMk cId="0" sldId="259"/>
            <ac:spMk id="116" creationId="{00000000-0000-0000-0000-000000000000}"/>
          </ac:spMkLst>
        </pc:spChg>
      </pc:sldChg>
      <pc:sldChg chg="modSp mod modNotesTx">
        <pc:chgData name="Porwal, Priyanshu" userId="1039d183-c62f-4557-8cff-f5e1b13a0d2c" providerId="ADAL" clId="{CF8B5A92-B54E-834D-896B-D3413883AAD5}" dt="2021-04-21T06:00:52.300" v="106" actId="255"/>
        <pc:sldMkLst>
          <pc:docMk/>
          <pc:sldMk cId="0" sldId="260"/>
        </pc:sldMkLst>
        <pc:spChg chg="mod">
          <ac:chgData name="Porwal, Priyanshu" userId="1039d183-c62f-4557-8cff-f5e1b13a0d2c" providerId="ADAL" clId="{CF8B5A92-B54E-834D-896B-D3413883AAD5}" dt="2021-04-21T06:00:52.300" v="106" actId="255"/>
          <ac:spMkLst>
            <pc:docMk/>
            <pc:sldMk cId="0" sldId="260"/>
            <ac:spMk id="122" creationId="{00000000-0000-0000-0000-000000000000}"/>
          </ac:spMkLst>
        </pc:spChg>
      </pc:sldChg>
      <pc:sldChg chg="addSp delSp modSp mod modNotesTx">
        <pc:chgData name="Porwal, Priyanshu" userId="1039d183-c62f-4557-8cff-f5e1b13a0d2c" providerId="ADAL" clId="{CF8B5A92-B54E-834D-896B-D3413883AAD5}" dt="2021-04-21T06:05:52.311" v="286" actId="14100"/>
        <pc:sldMkLst>
          <pc:docMk/>
          <pc:sldMk cId="0" sldId="261"/>
        </pc:sldMkLst>
        <pc:spChg chg="mod">
          <ac:chgData name="Porwal, Priyanshu" userId="1039d183-c62f-4557-8cff-f5e1b13a0d2c" providerId="ADAL" clId="{CF8B5A92-B54E-834D-896B-D3413883AAD5}" dt="2021-04-21T06:05:46.506" v="285" actId="14100"/>
          <ac:spMkLst>
            <pc:docMk/>
            <pc:sldMk cId="0" sldId="261"/>
            <ac:spMk id="129" creationId="{00000000-0000-0000-0000-000000000000}"/>
          </ac:spMkLst>
        </pc:spChg>
        <pc:spChg chg="del">
          <ac:chgData name="Porwal, Priyanshu" userId="1039d183-c62f-4557-8cff-f5e1b13a0d2c" providerId="ADAL" clId="{CF8B5A92-B54E-834D-896B-D3413883AAD5}" dt="2021-04-21T05:45:07.131" v="12" actId="478"/>
          <ac:spMkLst>
            <pc:docMk/>
            <pc:sldMk cId="0" sldId="261"/>
            <ac:spMk id="131" creationId="{00000000-0000-0000-0000-000000000000}"/>
          </ac:spMkLst>
        </pc:spChg>
        <pc:picChg chg="add mod modCrop">
          <ac:chgData name="Porwal, Priyanshu" userId="1039d183-c62f-4557-8cff-f5e1b13a0d2c" providerId="ADAL" clId="{CF8B5A92-B54E-834D-896B-D3413883AAD5}" dt="2021-04-21T06:05:52.311" v="286" actId="14100"/>
          <ac:picMkLst>
            <pc:docMk/>
            <pc:sldMk cId="0" sldId="261"/>
            <ac:picMk id="3" creationId="{1B8A5F4F-3D6F-C448-B492-7442AFB5E2F7}"/>
          </ac:picMkLst>
        </pc:picChg>
        <pc:picChg chg="del">
          <ac:chgData name="Porwal, Priyanshu" userId="1039d183-c62f-4557-8cff-f5e1b13a0d2c" providerId="ADAL" clId="{CF8B5A92-B54E-834D-896B-D3413883AAD5}" dt="2021-04-21T05:39:42.499" v="2" actId="478"/>
          <ac:picMkLst>
            <pc:docMk/>
            <pc:sldMk cId="0" sldId="261"/>
            <ac:picMk id="130" creationId="{00000000-0000-0000-0000-000000000000}"/>
          </ac:picMkLst>
        </pc:picChg>
      </pc:sldChg>
      <pc:sldChg chg="del">
        <pc:chgData name="Porwal, Priyanshu" userId="1039d183-c62f-4557-8cff-f5e1b13a0d2c" providerId="ADAL" clId="{CF8B5A92-B54E-834D-896B-D3413883AAD5}" dt="2021-04-21T06:34:39.931" v="579" actId="2696"/>
        <pc:sldMkLst>
          <pc:docMk/>
          <pc:sldMk cId="0" sldId="262"/>
        </pc:sldMkLst>
      </pc:sldChg>
      <pc:sldChg chg="modSp mod">
        <pc:chgData name="Porwal, Priyanshu" userId="1039d183-c62f-4557-8cff-f5e1b13a0d2c" providerId="ADAL" clId="{CF8B5A92-B54E-834D-896B-D3413883AAD5}" dt="2021-04-21T06:10:24.087" v="321" actId="1035"/>
        <pc:sldMkLst>
          <pc:docMk/>
          <pc:sldMk cId="1092201258" sldId="263"/>
        </pc:sldMkLst>
        <pc:picChg chg="mod">
          <ac:chgData name="Porwal, Priyanshu" userId="1039d183-c62f-4557-8cff-f5e1b13a0d2c" providerId="ADAL" clId="{CF8B5A92-B54E-834D-896B-D3413883AAD5}" dt="2021-04-21T06:10:24.087" v="321" actId="1035"/>
          <ac:picMkLst>
            <pc:docMk/>
            <pc:sldMk cId="1092201258" sldId="263"/>
            <ac:picMk id="7" creationId="{CA64E78A-E4D0-4C6F-82C1-7636BE01206D}"/>
          </ac:picMkLst>
        </pc:picChg>
      </pc:sldChg>
      <pc:sldChg chg="addSp delSp modSp mod">
        <pc:chgData name="Porwal, Priyanshu" userId="1039d183-c62f-4557-8cff-f5e1b13a0d2c" providerId="ADAL" clId="{CF8B5A92-B54E-834D-896B-D3413883AAD5}" dt="2021-04-21T06:17:54.868" v="386" actId="20577"/>
        <pc:sldMkLst>
          <pc:docMk/>
          <pc:sldMk cId="0" sldId="265"/>
        </pc:sldMkLst>
        <pc:spChg chg="mod">
          <ac:chgData name="Porwal, Priyanshu" userId="1039d183-c62f-4557-8cff-f5e1b13a0d2c" providerId="ADAL" clId="{CF8B5A92-B54E-834D-896B-D3413883AAD5}" dt="2021-04-21T06:14:03.417" v="359" actId="20577"/>
          <ac:spMkLst>
            <pc:docMk/>
            <pc:sldMk cId="0" sldId="265"/>
            <ac:spMk id="160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06:17:54.868" v="386" actId="20577"/>
          <ac:spMkLst>
            <pc:docMk/>
            <pc:sldMk cId="0" sldId="265"/>
            <ac:spMk id="161" creationId="{00000000-0000-0000-0000-000000000000}"/>
          </ac:spMkLst>
        </pc:spChg>
        <pc:graphicFrameChg chg="del">
          <ac:chgData name="Porwal, Priyanshu" userId="1039d183-c62f-4557-8cff-f5e1b13a0d2c" providerId="ADAL" clId="{CF8B5A92-B54E-834D-896B-D3413883AAD5}" dt="2021-04-21T06:14:35.448" v="369" actId="478"/>
          <ac:graphicFrameMkLst>
            <pc:docMk/>
            <pc:sldMk cId="0" sldId="265"/>
            <ac:graphicFrameMk id="162" creationId="{00000000-0000-0000-0000-000000000000}"/>
          </ac:graphicFrameMkLst>
        </pc:graphicFrameChg>
        <pc:picChg chg="add mod">
          <ac:chgData name="Porwal, Priyanshu" userId="1039d183-c62f-4557-8cff-f5e1b13a0d2c" providerId="ADAL" clId="{CF8B5A92-B54E-834D-896B-D3413883AAD5}" dt="2021-04-21T06:16:54.044" v="381" actId="1076"/>
          <ac:picMkLst>
            <pc:docMk/>
            <pc:sldMk cId="0" sldId="265"/>
            <ac:picMk id="3" creationId="{C19A5EB3-9270-1F4C-995D-6C56DA0F2DDC}"/>
          </ac:picMkLst>
        </pc:picChg>
        <pc:picChg chg="add mod">
          <ac:chgData name="Porwal, Priyanshu" userId="1039d183-c62f-4557-8cff-f5e1b13a0d2c" providerId="ADAL" clId="{CF8B5A92-B54E-834D-896B-D3413883AAD5}" dt="2021-04-21T06:17:00.854" v="382" actId="1076"/>
          <ac:picMkLst>
            <pc:docMk/>
            <pc:sldMk cId="0" sldId="265"/>
            <ac:picMk id="5" creationId="{5B8EDB7B-CB36-AA4D-BB1E-52B3B02639F0}"/>
          </ac:picMkLst>
        </pc:picChg>
        <pc:picChg chg="del">
          <ac:chgData name="Porwal, Priyanshu" userId="1039d183-c62f-4557-8cff-f5e1b13a0d2c" providerId="ADAL" clId="{CF8B5A92-B54E-834D-896B-D3413883AAD5}" dt="2021-04-21T06:14:36.534" v="370" actId="478"/>
          <ac:picMkLst>
            <pc:docMk/>
            <pc:sldMk cId="0" sldId="265"/>
            <ac:picMk id="163" creationId="{00000000-0000-0000-0000-000000000000}"/>
          </ac:picMkLst>
        </pc:picChg>
        <pc:picChg chg="del">
          <ac:chgData name="Porwal, Priyanshu" userId="1039d183-c62f-4557-8cff-f5e1b13a0d2c" providerId="ADAL" clId="{CF8B5A92-B54E-834D-896B-D3413883AAD5}" dt="2021-04-21T06:14:10.839" v="360" actId="478"/>
          <ac:picMkLst>
            <pc:docMk/>
            <pc:sldMk cId="0" sldId="265"/>
            <ac:picMk id="164" creationId="{00000000-0000-0000-0000-000000000000}"/>
          </ac:picMkLst>
        </pc:picChg>
      </pc:sldChg>
      <pc:sldChg chg="delSp modSp del mod">
        <pc:chgData name="Porwal, Priyanshu" userId="1039d183-c62f-4557-8cff-f5e1b13a0d2c" providerId="ADAL" clId="{CF8B5A92-B54E-834D-896B-D3413883AAD5}" dt="2021-04-21T06:34:26.079" v="578" actId="2696"/>
        <pc:sldMkLst>
          <pc:docMk/>
          <pc:sldMk cId="0" sldId="266"/>
        </pc:sldMkLst>
        <pc:spChg chg="mod">
          <ac:chgData name="Porwal, Priyanshu" userId="1039d183-c62f-4557-8cff-f5e1b13a0d2c" providerId="ADAL" clId="{CF8B5A92-B54E-834D-896B-D3413883AAD5}" dt="2021-04-21T06:18:16.968" v="390" actId="20577"/>
          <ac:spMkLst>
            <pc:docMk/>
            <pc:sldMk cId="0" sldId="266"/>
            <ac:spMk id="170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06:20:48.553" v="430" actId="20577"/>
          <ac:spMkLst>
            <pc:docMk/>
            <pc:sldMk cId="0" sldId="266"/>
            <ac:spMk id="171" creationId="{00000000-0000-0000-0000-000000000000}"/>
          </ac:spMkLst>
        </pc:spChg>
        <pc:graphicFrameChg chg="del mod">
          <ac:chgData name="Porwal, Priyanshu" userId="1039d183-c62f-4557-8cff-f5e1b13a0d2c" providerId="ADAL" clId="{CF8B5A92-B54E-834D-896B-D3413883AAD5}" dt="2021-04-21T06:20:38.472" v="427" actId="478"/>
          <ac:graphicFrameMkLst>
            <pc:docMk/>
            <pc:sldMk cId="0" sldId="266"/>
            <ac:graphicFrameMk id="172" creationId="{00000000-0000-0000-0000-000000000000}"/>
          </ac:graphicFrameMkLst>
        </pc:graphicFrameChg>
        <pc:picChg chg="del">
          <ac:chgData name="Porwal, Priyanshu" userId="1039d183-c62f-4557-8cff-f5e1b13a0d2c" providerId="ADAL" clId="{CF8B5A92-B54E-834D-896B-D3413883AAD5}" dt="2021-04-21T06:20:34.843" v="425" actId="478"/>
          <ac:picMkLst>
            <pc:docMk/>
            <pc:sldMk cId="0" sldId="266"/>
            <ac:picMk id="173" creationId="{00000000-0000-0000-0000-000000000000}"/>
          </ac:picMkLst>
        </pc:picChg>
      </pc:sldChg>
      <pc:sldChg chg="modSp mod">
        <pc:chgData name="Porwal, Priyanshu" userId="1039d183-c62f-4557-8cff-f5e1b13a0d2c" providerId="ADAL" clId="{CF8B5A92-B54E-834D-896B-D3413883AAD5}" dt="2021-04-21T13:47:32.528" v="931" actId="255"/>
        <pc:sldMkLst>
          <pc:docMk/>
          <pc:sldMk cId="0" sldId="267"/>
        </pc:sldMkLst>
        <pc:spChg chg="mod">
          <ac:chgData name="Porwal, Priyanshu" userId="1039d183-c62f-4557-8cff-f5e1b13a0d2c" providerId="ADAL" clId="{CF8B5A92-B54E-834D-896B-D3413883AAD5}" dt="2021-04-21T13:47:32.528" v="931" actId="255"/>
          <ac:spMkLst>
            <pc:docMk/>
            <pc:sldMk cId="0" sldId="267"/>
            <ac:spMk id="182" creationId="{00000000-0000-0000-0000-000000000000}"/>
          </ac:spMkLst>
        </pc:spChg>
      </pc:sldChg>
      <pc:sldChg chg="modSp mod modNotesTx">
        <pc:chgData name="Porwal, Priyanshu" userId="1039d183-c62f-4557-8cff-f5e1b13a0d2c" providerId="ADAL" clId="{CF8B5A92-B54E-834D-896B-D3413883AAD5}" dt="2021-04-21T14:00:51.298" v="1033" actId="20577"/>
        <pc:sldMkLst>
          <pc:docMk/>
          <pc:sldMk cId="0" sldId="269"/>
        </pc:sldMkLst>
        <pc:spChg chg="mod">
          <ac:chgData name="Porwal, Priyanshu" userId="1039d183-c62f-4557-8cff-f5e1b13a0d2c" providerId="ADAL" clId="{CF8B5A92-B54E-834D-896B-D3413883AAD5}" dt="2021-04-21T13:47:16.868" v="929" actId="20577"/>
          <ac:spMkLst>
            <pc:docMk/>
            <pc:sldMk cId="0" sldId="269"/>
            <ac:spMk id="199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14:00:51.298" v="1033" actId="20577"/>
          <ac:spMkLst>
            <pc:docMk/>
            <pc:sldMk cId="0" sldId="269"/>
            <ac:spMk id="200" creationId="{00000000-0000-0000-0000-000000000000}"/>
          </ac:spMkLst>
        </pc:spChg>
        <pc:graphicFrameChg chg="mod modGraphic">
          <ac:chgData name="Porwal, Priyanshu" userId="1039d183-c62f-4557-8cff-f5e1b13a0d2c" providerId="ADAL" clId="{CF8B5A92-B54E-834D-896B-D3413883AAD5}" dt="2021-04-21T13:46:17.975" v="847" actId="20577"/>
          <ac:graphicFrameMkLst>
            <pc:docMk/>
            <pc:sldMk cId="0" sldId="269"/>
            <ac:graphicFrameMk id="201" creationId="{00000000-0000-0000-0000-000000000000}"/>
          </ac:graphicFrameMkLst>
        </pc:graphicFrameChg>
      </pc:sldChg>
      <pc:sldChg chg="modSp mod">
        <pc:chgData name="Porwal, Priyanshu" userId="1039d183-c62f-4557-8cff-f5e1b13a0d2c" providerId="ADAL" clId="{CF8B5A92-B54E-834D-896B-D3413883AAD5}" dt="2021-04-21T14:14:25.883" v="1295" actId="20577"/>
        <pc:sldMkLst>
          <pc:docMk/>
          <pc:sldMk cId="0" sldId="270"/>
        </pc:sldMkLst>
        <pc:spChg chg="mod">
          <ac:chgData name="Porwal, Priyanshu" userId="1039d183-c62f-4557-8cff-f5e1b13a0d2c" providerId="ADAL" clId="{CF8B5A92-B54E-834D-896B-D3413883AAD5}" dt="2021-04-21T13:47:36.849" v="935" actId="20577"/>
          <ac:spMkLst>
            <pc:docMk/>
            <pc:sldMk cId="0" sldId="270"/>
            <ac:spMk id="207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14:14:25.883" v="1295" actId="20577"/>
          <ac:spMkLst>
            <pc:docMk/>
            <pc:sldMk cId="0" sldId="270"/>
            <ac:spMk id="208" creationId="{00000000-0000-0000-0000-000000000000}"/>
          </ac:spMkLst>
        </pc:spChg>
      </pc:sldChg>
      <pc:sldChg chg="modSp mod">
        <pc:chgData name="Porwal, Priyanshu" userId="1039d183-c62f-4557-8cff-f5e1b13a0d2c" providerId="ADAL" clId="{CF8B5A92-B54E-834D-896B-D3413883AAD5}" dt="2021-04-21T06:00:59.305" v="107" actId="255"/>
        <pc:sldMkLst>
          <pc:docMk/>
          <pc:sldMk cId="2152826616" sldId="272"/>
        </pc:sldMkLst>
        <pc:spChg chg="mod">
          <ac:chgData name="Porwal, Priyanshu" userId="1039d183-c62f-4557-8cff-f5e1b13a0d2c" providerId="ADAL" clId="{CF8B5A92-B54E-834D-896B-D3413883AAD5}" dt="2021-04-21T06:00:59.305" v="107" actId="255"/>
          <ac:spMkLst>
            <pc:docMk/>
            <pc:sldMk cId="2152826616" sldId="272"/>
            <ac:spMk id="115" creationId="{00000000-0000-0000-0000-000000000000}"/>
          </ac:spMkLst>
        </pc:spChg>
      </pc:sldChg>
      <pc:sldChg chg="modSp mod">
        <pc:chgData name="Porwal, Priyanshu" userId="1039d183-c62f-4557-8cff-f5e1b13a0d2c" providerId="ADAL" clId="{CF8B5A92-B54E-834D-896B-D3413883AAD5}" dt="2021-04-21T13:47:26.751" v="930" actId="255"/>
        <pc:sldMkLst>
          <pc:docMk/>
          <pc:sldMk cId="517290539" sldId="274"/>
        </pc:sldMkLst>
        <pc:spChg chg="mod">
          <ac:chgData name="Porwal, Priyanshu" userId="1039d183-c62f-4557-8cff-f5e1b13a0d2c" providerId="ADAL" clId="{CF8B5A92-B54E-834D-896B-D3413883AAD5}" dt="2021-04-21T13:47:26.751" v="930" actId="255"/>
          <ac:spMkLst>
            <pc:docMk/>
            <pc:sldMk cId="517290539" sldId="274"/>
            <ac:spMk id="182" creationId="{00000000-0000-0000-0000-000000000000}"/>
          </ac:spMkLst>
        </pc:spChg>
      </pc:sldChg>
      <pc:sldChg chg="addSp delSp modSp add mod">
        <pc:chgData name="Porwal, Priyanshu" userId="1039d183-c62f-4557-8cff-f5e1b13a0d2c" providerId="ADAL" clId="{CF8B5A92-B54E-834D-896B-D3413883AAD5}" dt="2021-04-21T14:04:56.546" v="1126" actId="14100"/>
        <pc:sldMkLst>
          <pc:docMk/>
          <pc:sldMk cId="2787358397" sldId="275"/>
        </pc:sldMkLst>
        <pc:spChg chg="add mod">
          <ac:chgData name="Porwal, Priyanshu" userId="1039d183-c62f-4557-8cff-f5e1b13a0d2c" providerId="ADAL" clId="{CF8B5A92-B54E-834D-896B-D3413883AAD5}" dt="2021-04-21T14:04:56.546" v="1126" actId="14100"/>
          <ac:spMkLst>
            <pc:docMk/>
            <pc:sldMk cId="2787358397" sldId="275"/>
            <ac:spMk id="2" creationId="{050A327B-A6C6-C64D-8F95-12DC51419F73}"/>
          </ac:spMkLst>
        </pc:spChg>
        <pc:picChg chg="del">
          <ac:chgData name="Porwal, Priyanshu" userId="1039d183-c62f-4557-8cff-f5e1b13a0d2c" providerId="ADAL" clId="{CF8B5A92-B54E-834D-896B-D3413883AAD5}" dt="2021-04-21T05:46:07.833" v="25" actId="478"/>
          <ac:picMkLst>
            <pc:docMk/>
            <pc:sldMk cId="2787358397" sldId="275"/>
            <ac:picMk id="3" creationId="{1B8A5F4F-3D6F-C448-B492-7442AFB5E2F7}"/>
          </ac:picMkLst>
        </pc:picChg>
        <pc:picChg chg="add mod modCrop">
          <ac:chgData name="Porwal, Priyanshu" userId="1039d183-c62f-4557-8cff-f5e1b13a0d2c" providerId="ADAL" clId="{CF8B5A92-B54E-834D-896B-D3413883AAD5}" dt="2021-04-21T14:04:48.233" v="1124" actId="1076"/>
          <ac:picMkLst>
            <pc:docMk/>
            <pc:sldMk cId="2787358397" sldId="275"/>
            <ac:picMk id="4" creationId="{6047F648-142A-5F4E-B9AD-AAAA497E4A63}"/>
          </ac:picMkLst>
        </pc:picChg>
      </pc:sldChg>
      <pc:sldChg chg="addSp delSp modSp add mod">
        <pc:chgData name="Porwal, Priyanshu" userId="1039d183-c62f-4557-8cff-f5e1b13a0d2c" providerId="ADAL" clId="{CF8B5A92-B54E-834D-896B-D3413883AAD5}" dt="2021-04-21T14:05:18.693" v="1129" actId="14100"/>
        <pc:sldMkLst>
          <pc:docMk/>
          <pc:sldMk cId="2284941637" sldId="276"/>
        </pc:sldMkLst>
        <pc:spChg chg="add mod">
          <ac:chgData name="Porwal, Priyanshu" userId="1039d183-c62f-4557-8cff-f5e1b13a0d2c" providerId="ADAL" clId="{CF8B5A92-B54E-834D-896B-D3413883AAD5}" dt="2021-04-21T14:05:14.157" v="1128" actId="14100"/>
          <ac:spMkLst>
            <pc:docMk/>
            <pc:sldMk cId="2284941637" sldId="276"/>
            <ac:spMk id="2" creationId="{DCAF920E-A287-C14A-9AB4-1D79A925DCAB}"/>
          </ac:spMkLst>
        </pc:spChg>
        <pc:picChg chg="del">
          <ac:chgData name="Porwal, Priyanshu" userId="1039d183-c62f-4557-8cff-f5e1b13a0d2c" providerId="ADAL" clId="{CF8B5A92-B54E-834D-896B-D3413883AAD5}" dt="2021-04-21T05:51:08.594" v="38" actId="478"/>
          <ac:picMkLst>
            <pc:docMk/>
            <pc:sldMk cId="2284941637" sldId="276"/>
            <ac:picMk id="3" creationId="{1B8A5F4F-3D6F-C448-B492-7442AFB5E2F7}"/>
          </ac:picMkLst>
        </pc:picChg>
        <pc:picChg chg="add mod modCrop">
          <ac:chgData name="Porwal, Priyanshu" userId="1039d183-c62f-4557-8cff-f5e1b13a0d2c" providerId="ADAL" clId="{CF8B5A92-B54E-834D-896B-D3413883AAD5}" dt="2021-04-21T14:05:18.693" v="1129" actId="14100"/>
          <ac:picMkLst>
            <pc:docMk/>
            <pc:sldMk cId="2284941637" sldId="276"/>
            <ac:picMk id="4" creationId="{9507ECE9-B529-1B4A-994F-6F5A05B29308}"/>
          </ac:picMkLst>
        </pc:picChg>
      </pc:sldChg>
      <pc:sldChg chg="addSp delSp modSp add mod">
        <pc:chgData name="Porwal, Priyanshu" userId="1039d183-c62f-4557-8cff-f5e1b13a0d2c" providerId="ADAL" clId="{CF8B5A92-B54E-834D-896B-D3413883AAD5}" dt="2021-04-21T14:06:16.895" v="1168" actId="1076"/>
        <pc:sldMkLst>
          <pc:docMk/>
          <pc:sldMk cId="1410044709" sldId="277"/>
        </pc:sldMkLst>
        <pc:spChg chg="add mod">
          <ac:chgData name="Porwal, Priyanshu" userId="1039d183-c62f-4557-8cff-f5e1b13a0d2c" providerId="ADAL" clId="{CF8B5A92-B54E-834D-896B-D3413883AAD5}" dt="2021-04-21T14:06:16.895" v="1168" actId="1076"/>
          <ac:spMkLst>
            <pc:docMk/>
            <pc:sldMk cId="1410044709" sldId="277"/>
            <ac:spMk id="2" creationId="{0C84223D-B455-A84D-AD0C-41795E9C8691}"/>
          </ac:spMkLst>
        </pc:spChg>
        <pc:picChg chg="del">
          <ac:chgData name="Porwal, Priyanshu" userId="1039d183-c62f-4557-8cff-f5e1b13a0d2c" providerId="ADAL" clId="{CF8B5A92-B54E-834D-896B-D3413883AAD5}" dt="2021-04-21T05:52:27.221" v="53" actId="478"/>
          <ac:picMkLst>
            <pc:docMk/>
            <pc:sldMk cId="1410044709" sldId="277"/>
            <ac:picMk id="3" creationId="{1B8A5F4F-3D6F-C448-B492-7442AFB5E2F7}"/>
          </ac:picMkLst>
        </pc:picChg>
        <pc:picChg chg="add mod modCrop">
          <ac:chgData name="Porwal, Priyanshu" userId="1039d183-c62f-4557-8cff-f5e1b13a0d2c" providerId="ADAL" clId="{CF8B5A92-B54E-834D-896B-D3413883AAD5}" dt="2021-04-21T14:05:29.089" v="1130" actId="1076"/>
          <ac:picMkLst>
            <pc:docMk/>
            <pc:sldMk cId="1410044709" sldId="277"/>
            <ac:picMk id="4" creationId="{D70D2A6F-DB29-E245-B024-864D1658E7C5}"/>
          </ac:picMkLst>
        </pc:picChg>
      </pc:sldChg>
      <pc:sldChg chg="addSp delSp modSp add mod">
        <pc:chgData name="Porwal, Priyanshu" userId="1039d183-c62f-4557-8cff-f5e1b13a0d2c" providerId="ADAL" clId="{CF8B5A92-B54E-834D-896B-D3413883AAD5}" dt="2021-04-21T14:06:53.301" v="1188" actId="1076"/>
        <pc:sldMkLst>
          <pc:docMk/>
          <pc:sldMk cId="3758487082" sldId="278"/>
        </pc:sldMkLst>
        <pc:spChg chg="add mod">
          <ac:chgData name="Porwal, Priyanshu" userId="1039d183-c62f-4557-8cff-f5e1b13a0d2c" providerId="ADAL" clId="{CF8B5A92-B54E-834D-896B-D3413883AAD5}" dt="2021-04-21T14:06:53.301" v="1188" actId="1076"/>
          <ac:spMkLst>
            <pc:docMk/>
            <pc:sldMk cId="3758487082" sldId="278"/>
            <ac:spMk id="2" creationId="{8F88B61E-F569-D144-9B15-BD5F1482DD99}"/>
          </ac:spMkLst>
        </pc:spChg>
        <pc:picChg chg="del">
          <ac:chgData name="Porwal, Priyanshu" userId="1039d183-c62f-4557-8cff-f5e1b13a0d2c" providerId="ADAL" clId="{CF8B5A92-B54E-834D-896B-D3413883AAD5}" dt="2021-04-21T05:53:42.907" v="67" actId="478"/>
          <ac:picMkLst>
            <pc:docMk/>
            <pc:sldMk cId="3758487082" sldId="278"/>
            <ac:picMk id="3" creationId="{1B8A5F4F-3D6F-C448-B492-7442AFB5E2F7}"/>
          </ac:picMkLst>
        </pc:picChg>
        <pc:picChg chg="add mod modCrop">
          <ac:chgData name="Porwal, Priyanshu" userId="1039d183-c62f-4557-8cff-f5e1b13a0d2c" providerId="ADAL" clId="{CF8B5A92-B54E-834D-896B-D3413883AAD5}" dt="2021-04-21T14:06:44.659" v="1186" actId="1076"/>
          <ac:picMkLst>
            <pc:docMk/>
            <pc:sldMk cId="3758487082" sldId="278"/>
            <ac:picMk id="4" creationId="{72DAF0C6-BDA2-B941-9D96-D2F5CDB38211}"/>
          </ac:picMkLst>
        </pc:picChg>
      </pc:sldChg>
      <pc:sldChg chg="new del">
        <pc:chgData name="Porwal, Priyanshu" userId="1039d183-c62f-4557-8cff-f5e1b13a0d2c" providerId="ADAL" clId="{CF8B5A92-B54E-834D-896B-D3413883AAD5}" dt="2021-04-21T06:01:38.779" v="109" actId="2696"/>
        <pc:sldMkLst>
          <pc:docMk/>
          <pc:sldMk cId="36544005" sldId="279"/>
        </pc:sldMkLst>
      </pc:sldChg>
      <pc:sldChg chg="addSp delSp modSp add del mod ord">
        <pc:chgData name="Porwal, Priyanshu" userId="1039d183-c62f-4557-8cff-f5e1b13a0d2c" providerId="ADAL" clId="{CF8B5A92-B54E-834D-896B-D3413883AAD5}" dt="2021-04-21T06:37:17.790" v="586" actId="2696"/>
        <pc:sldMkLst>
          <pc:docMk/>
          <pc:sldMk cId="547790711" sldId="279"/>
        </pc:sldMkLst>
        <pc:spChg chg="add del mod">
          <ac:chgData name="Porwal, Priyanshu" userId="1039d183-c62f-4557-8cff-f5e1b13a0d2c" providerId="ADAL" clId="{CF8B5A92-B54E-834D-896B-D3413883AAD5}" dt="2021-04-21T06:30:56.231" v="562"/>
          <ac:spMkLst>
            <pc:docMk/>
            <pc:sldMk cId="547790711" sldId="279"/>
            <ac:spMk id="4" creationId="{7F2E401D-AC59-C84A-BC39-552E2BCC2651}"/>
          </ac:spMkLst>
        </pc:spChg>
        <pc:spChg chg="add del mod">
          <ac:chgData name="Porwal, Priyanshu" userId="1039d183-c62f-4557-8cff-f5e1b13a0d2c" providerId="ADAL" clId="{CF8B5A92-B54E-834D-896B-D3413883AAD5}" dt="2021-04-21T06:31:03.181" v="564"/>
          <ac:spMkLst>
            <pc:docMk/>
            <pc:sldMk cId="547790711" sldId="279"/>
            <ac:spMk id="5" creationId="{F2F72E3A-4008-DB42-970F-E0334E236200}"/>
          </ac:spMkLst>
        </pc:spChg>
        <pc:spChg chg="mod">
          <ac:chgData name="Porwal, Priyanshu" userId="1039d183-c62f-4557-8cff-f5e1b13a0d2c" providerId="ADAL" clId="{CF8B5A92-B54E-834D-896B-D3413883AAD5}" dt="2021-04-21T06:21:32.685" v="456" actId="20577"/>
          <ac:spMkLst>
            <pc:docMk/>
            <pc:sldMk cId="547790711" sldId="279"/>
            <ac:spMk id="170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06:35:28.813" v="584" actId="20577"/>
          <ac:spMkLst>
            <pc:docMk/>
            <pc:sldMk cId="547790711" sldId="279"/>
            <ac:spMk id="171" creationId="{00000000-0000-0000-0000-000000000000}"/>
          </ac:spMkLst>
        </pc:spChg>
        <pc:picChg chg="add mod modCrop">
          <ac:chgData name="Porwal, Priyanshu" userId="1039d183-c62f-4557-8cff-f5e1b13a0d2c" providerId="ADAL" clId="{CF8B5A92-B54E-834D-896B-D3413883AAD5}" dt="2021-04-21T06:30:38.499" v="560" actId="14100"/>
          <ac:picMkLst>
            <pc:docMk/>
            <pc:sldMk cId="547790711" sldId="279"/>
            <ac:picMk id="3" creationId="{980CCD6E-E4A4-4F43-B00A-A3CF93E426F8}"/>
          </ac:picMkLst>
        </pc:picChg>
      </pc:sldChg>
      <pc:sldChg chg="modSp add mod ord">
        <pc:chgData name="Porwal, Priyanshu" userId="1039d183-c62f-4557-8cff-f5e1b13a0d2c" providerId="ADAL" clId="{CF8B5A92-B54E-834D-896B-D3413883AAD5}" dt="2021-04-21T06:34:13.636" v="577" actId="14100"/>
        <pc:sldMkLst>
          <pc:docMk/>
          <pc:sldMk cId="2926227323" sldId="280"/>
        </pc:sldMkLst>
        <pc:spChg chg="mod">
          <ac:chgData name="Porwal, Priyanshu" userId="1039d183-c62f-4557-8cff-f5e1b13a0d2c" providerId="ADAL" clId="{CF8B5A92-B54E-834D-896B-D3413883AAD5}" dt="2021-04-21T06:34:13.636" v="577" actId="14100"/>
          <ac:spMkLst>
            <pc:docMk/>
            <pc:sldMk cId="2926227323" sldId="280"/>
            <ac:spMk id="171" creationId="{00000000-0000-0000-0000-000000000000}"/>
          </ac:spMkLst>
        </pc:spChg>
      </pc:sldChg>
      <pc:sldChg chg="modSp add del mod">
        <pc:chgData name="Porwal, Priyanshu" userId="1039d183-c62f-4557-8cff-f5e1b13a0d2c" providerId="ADAL" clId="{CF8B5A92-B54E-834D-896B-D3413883AAD5}" dt="2021-04-21T06:37:17.790" v="586" actId="2696"/>
        <pc:sldMkLst>
          <pc:docMk/>
          <pc:sldMk cId="1683527597" sldId="281"/>
        </pc:sldMkLst>
        <pc:spChg chg="mod">
          <ac:chgData name="Porwal, Priyanshu" userId="1039d183-c62f-4557-8cff-f5e1b13a0d2c" providerId="ADAL" clId="{CF8B5A92-B54E-834D-896B-D3413883AAD5}" dt="2021-04-21T06:31:23.566" v="570" actId="20577"/>
          <ac:spMkLst>
            <pc:docMk/>
            <pc:sldMk cId="1683527597" sldId="281"/>
            <ac:spMk id="170" creationId="{00000000-0000-0000-0000-000000000000}"/>
          </ac:spMkLst>
        </pc:spChg>
        <pc:spChg chg="mod">
          <ac:chgData name="Porwal, Priyanshu" userId="1039d183-c62f-4557-8cff-f5e1b13a0d2c" providerId="ADAL" clId="{CF8B5A92-B54E-834D-896B-D3413883AAD5}" dt="2021-04-21T06:35:33.092" v="585" actId="20577"/>
          <ac:spMkLst>
            <pc:docMk/>
            <pc:sldMk cId="1683527597" sldId="281"/>
            <ac:spMk id="171" creationId="{00000000-0000-0000-0000-000000000000}"/>
          </ac:spMkLst>
        </pc:spChg>
      </pc:sldChg>
      <pc:sldChg chg="modSp mod">
        <pc:chgData name="Porwal, Priyanshu" userId="1039d183-c62f-4557-8cff-f5e1b13a0d2c" providerId="ADAL" clId="{CF8B5A92-B54E-834D-896B-D3413883AAD5}" dt="2021-04-21T14:00:33.054" v="1030" actId="20577"/>
        <pc:sldMkLst>
          <pc:docMk/>
          <pc:sldMk cId="4208560680" sldId="281"/>
        </pc:sldMkLst>
        <pc:spChg chg="mod">
          <ac:chgData name="Porwal, Priyanshu" userId="1039d183-c62f-4557-8cff-f5e1b13a0d2c" providerId="ADAL" clId="{CF8B5A92-B54E-834D-896B-D3413883AAD5}" dt="2021-04-21T14:00:33.054" v="1030" actId="20577"/>
          <ac:spMkLst>
            <pc:docMk/>
            <pc:sldMk cId="4208560680" sldId="281"/>
            <ac:spMk id="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f12c51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f12c51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f12c51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f12c51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09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f12c51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f12c51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012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f12c51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f12c51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8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f12c51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f12c51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849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cf12c5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cf12c5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3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ba02d2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ba02d2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cf12c5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cf12c5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897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cf12c5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cf12c5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880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cf12c5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cf12c5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ba02d28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ba02d28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ba02d28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ba02d28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ba02d28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ba02d28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cf12c51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cf12c51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ba02d28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ba02d28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cf12c51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cf12c51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cf12c51d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cf12c51d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cf12c51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cf12c51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80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cf12c51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cf12c51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1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cf12c51d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cf12c51d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06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cf12c51d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cf12c51d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718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>
                <a:solidFill>
                  <a:srgbClr val="5207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4C6B"/>
              </a:buClr>
              <a:buSzPts val="3200"/>
              <a:buNone/>
              <a:defRPr>
                <a:solidFill>
                  <a:srgbClr val="004C6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>
                <a:solidFill>
                  <a:srgbClr val="5207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3200"/>
              <a:buChar char="•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4064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800"/>
              <a:buChar char="–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810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400"/>
              <a:buChar char="•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556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000"/>
              <a:buChar char="–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556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000"/>
              <a:buChar char="»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rgbClr val="520725"/>
              </a:buClr>
              <a:buSzPts val="4400"/>
              <a:buChar char="•"/>
              <a:defRPr sz="44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Char char="•"/>
              <a:defRPr sz="2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Char char="–"/>
              <a:defRPr sz="24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Char char="•"/>
              <a:defRPr sz="20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 sz="1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 sz="1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Char char="•"/>
              <a:defRPr sz="2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Char char="–"/>
              <a:defRPr sz="24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Char char="•"/>
              <a:defRPr sz="20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 sz="1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 sz="1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20725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20725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FFFFF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2000">
                <a:solidFill>
                  <a:srgbClr val="FFFFF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–"/>
              <a:defRPr sz="1600">
                <a:solidFill>
                  <a:srgbClr val="FFFFFF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20725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20725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FFFFF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2000">
                <a:solidFill>
                  <a:srgbClr val="FFFFF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–"/>
              <a:defRPr sz="1600">
                <a:solidFill>
                  <a:srgbClr val="FFFFFF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Corbe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520725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20725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20725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20725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20725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20725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Corbe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52072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20725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20725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20725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20725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20725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 sz="44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20725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 rot="5400000">
            <a:off x="4270410" y="324273"/>
            <a:ext cx="652800" cy="9193500"/>
          </a:xfrm>
          <a:prstGeom prst="rect">
            <a:avLst/>
          </a:prstGeom>
          <a:solidFill>
            <a:srgbClr val="520725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703898" y="4708370"/>
            <a:ext cx="2452304" cy="3236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692944" y="1262062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>
                <a:solidFill>
                  <a:srgbClr val="500000"/>
                </a:solidFill>
                <a:latin typeface="Times New Roman"/>
                <a:cs typeface="Calibri"/>
                <a:sym typeface="Calibri"/>
              </a:rPr>
              <a:t>IMDb Ratings Prediction</a:t>
            </a:r>
            <a:endParaRPr lang="en-US">
              <a:solidFill>
                <a:srgbClr val="500000"/>
              </a:solidFill>
              <a:latin typeface="Times New Roman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971550" y="2591723"/>
            <a:ext cx="7208043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" sz="3000" dirty="0">
                <a:solidFill>
                  <a:srgbClr val="003C71"/>
                </a:solidFill>
                <a:latin typeface="Times New Roman"/>
                <a:ea typeface="Calibri"/>
                <a:cs typeface="Calibri"/>
                <a:sym typeface="Calibri"/>
              </a:rPr>
              <a:t>ISTM 660 – Applied Predictive Analytics</a:t>
            </a:r>
            <a:endParaRPr lang="en" sz="3000" dirty="0">
              <a:solidFill>
                <a:srgbClr val="003C71"/>
              </a:solidFill>
              <a:latin typeface="Times New Roman"/>
              <a:cs typeface="Calibri"/>
            </a:endParaRPr>
          </a:p>
          <a:p>
            <a:pPr marL="0" indent="0"/>
            <a:r>
              <a:rPr lang="en" sz="1800" dirty="0">
                <a:solidFill>
                  <a:srgbClr val="003C71"/>
                </a:solidFill>
                <a:latin typeface="Times New Roman"/>
                <a:ea typeface="Calibri"/>
                <a:cs typeface="Calibri"/>
                <a:sym typeface="Calibri"/>
              </a:rPr>
              <a:t>Group 3: Priyanshu Porwal and </a:t>
            </a:r>
            <a:r>
              <a:rPr lang="en" sz="1800" dirty="0">
                <a:solidFill>
                  <a:srgbClr val="003C71"/>
                </a:solidFill>
                <a:latin typeface="Times New Roman"/>
                <a:ea typeface="Calibri"/>
                <a:cs typeface="Calibri"/>
              </a:rPr>
              <a:t>Yash Saraiya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03517" y="759635"/>
            <a:ext cx="2165230" cy="362422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Trend in Average Rating based on Movie Release Year and Movie Count 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B8A5F4F-3D6F-C448-B492-7442AFB5E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6"/>
          <a:stretch/>
        </p:blipFill>
        <p:spPr>
          <a:xfrm>
            <a:off x="2268747" y="841600"/>
            <a:ext cx="6459991" cy="3624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Google Shape;129;p20">
            <a:extLst>
              <a:ext uri="{FF2B5EF4-FFF2-40B4-BE49-F238E27FC236}">
                <a16:creationId xmlns:a16="http://schemas.microsoft.com/office/drawing/2014/main" id="{6657788F-3A1B-41F8-801A-99940E36BD9E}"/>
              </a:ext>
            </a:extLst>
          </p:cNvPr>
          <p:cNvSpPr txBox="1">
            <a:spLocks/>
          </p:cNvSpPr>
          <p:nvPr/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 sz="44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- Data Visualization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- Data Visualization </a:t>
            </a:r>
            <a:endParaRPr sz="35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047F648-142A-5F4E-B9AD-AAAA497E4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6"/>
          <a:stretch/>
        </p:blipFill>
        <p:spPr>
          <a:xfrm>
            <a:off x="2196667" y="837811"/>
            <a:ext cx="6490133" cy="3557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0A327B-A6C6-C64D-8F95-12DC51419F73}"/>
              </a:ext>
            </a:extLst>
          </p:cNvPr>
          <p:cNvSpPr/>
          <p:nvPr/>
        </p:nvSpPr>
        <p:spPr>
          <a:xfrm>
            <a:off x="173619" y="1994966"/>
            <a:ext cx="2023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20725"/>
              </a:buClr>
              <a:buSzPts val="4400"/>
            </a:pPr>
            <a:r>
              <a:rPr lang="en" sz="1500" dirty="0">
                <a:solidFill>
                  <a:srgbClr val="520725"/>
                </a:solidFill>
                <a:latin typeface="Calibri"/>
                <a:cs typeface="Calibri"/>
                <a:sym typeface="Calibri"/>
              </a:rPr>
              <a:t>Trend in Average Rating based on Movie Release Year and Number of Votes</a:t>
            </a:r>
            <a:endParaRPr lang="en-US" sz="1500" dirty="0">
              <a:solidFill>
                <a:srgbClr val="520725"/>
              </a:solidFill>
              <a:latin typeface="Calibri"/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8735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- Data Visualization </a:t>
            </a: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507ECE9-B529-1B4A-994F-6F5A05B2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6"/>
          <a:stretch/>
        </p:blipFill>
        <p:spPr>
          <a:xfrm>
            <a:off x="1846053" y="841600"/>
            <a:ext cx="6840747" cy="3703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AF920E-A287-C14A-9AB4-1D79A925DCAB}"/>
              </a:ext>
            </a:extLst>
          </p:cNvPr>
          <p:cNvSpPr/>
          <p:nvPr/>
        </p:nvSpPr>
        <p:spPr>
          <a:xfrm>
            <a:off x="132125" y="2179335"/>
            <a:ext cx="18519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500" dirty="0">
                <a:solidFill>
                  <a:srgbClr val="520725"/>
                </a:solidFill>
                <a:latin typeface="Calibri"/>
                <a:cs typeface="Calibri"/>
                <a:sym typeface="Calibri"/>
              </a:rPr>
              <a:t>Movie Duration vs Average Vote Received</a:t>
            </a:r>
            <a:endParaRPr lang="en-US" sz="1500" dirty="0">
              <a:solidFill>
                <a:srgbClr val="52072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94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- Data Visualization </a:t>
            </a:r>
            <a:endParaRPr sz="35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70D2A6F-DB29-E245-B024-864D1658E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/>
          <a:stretch/>
        </p:blipFill>
        <p:spPr>
          <a:xfrm>
            <a:off x="2306320" y="841600"/>
            <a:ext cx="6380480" cy="3659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84223D-B455-A84D-AD0C-41795E9C8691}"/>
              </a:ext>
            </a:extLst>
          </p:cNvPr>
          <p:cNvSpPr/>
          <p:nvPr/>
        </p:nvSpPr>
        <p:spPr>
          <a:xfrm>
            <a:off x="258792" y="2294751"/>
            <a:ext cx="21220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500" dirty="0">
                <a:solidFill>
                  <a:srgbClr val="520725"/>
                </a:solidFill>
                <a:latin typeface="Calibri"/>
                <a:cs typeface="Calibri"/>
                <a:sym typeface="Calibri"/>
              </a:rPr>
              <a:t>Average Rating for top 20 actors </a:t>
            </a:r>
            <a:endParaRPr lang="en-US" sz="1500" dirty="0">
              <a:solidFill>
                <a:srgbClr val="52072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04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- Data Visualization </a:t>
            </a:r>
            <a:endParaRPr sz="35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2DAF0C6-BDA2-B941-9D96-D2F5CDB38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3"/>
          <a:stretch/>
        </p:blipFill>
        <p:spPr>
          <a:xfrm>
            <a:off x="2105995" y="837811"/>
            <a:ext cx="6580805" cy="3606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88B61E-F569-D144-9B15-BD5F1482DD99}"/>
              </a:ext>
            </a:extLst>
          </p:cNvPr>
          <p:cNvSpPr/>
          <p:nvPr/>
        </p:nvSpPr>
        <p:spPr>
          <a:xfrm>
            <a:off x="0" y="2381224"/>
            <a:ext cx="2156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520725"/>
                </a:solidFill>
                <a:latin typeface="Calibri"/>
                <a:cs typeface="Calibri"/>
                <a:sym typeface="Calibri"/>
              </a:rPr>
              <a:t>Average Rating for top 20 directors </a:t>
            </a:r>
            <a:endParaRPr lang="en-US" dirty="0">
              <a:solidFill>
                <a:srgbClr val="52072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48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3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Predictive Models – </a:t>
            </a:r>
            <a:r>
              <a:rPr lang="en-US" sz="3600" dirty="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Training-Testing Split</a:t>
            </a:r>
            <a:endParaRPr sz="3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457199" y="962200"/>
            <a:ext cx="7247467" cy="33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perform</a:t>
            </a:r>
            <a:r>
              <a:rPr lang="en-US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training and testing of models, the split was carried out in 75:25 fashion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Using 75% of data, models were trained and remaining 25% was used to test and compute Mean Squared Error during testing</a:t>
            </a:r>
            <a:endParaRPr lang="en-US" sz="180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56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173625" y="113500"/>
            <a:ext cx="84399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alibri"/>
                <a:ea typeface="Calibri"/>
                <a:cs typeface="Calibri"/>
                <a:sym typeface="Calibri"/>
              </a:rPr>
              <a:t>Predictive Models - Linear Regression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57200" y="929550"/>
            <a:ext cx="8229600" cy="36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Mean value =  6.076049</a:t>
            </a:r>
          </a:p>
          <a:p>
            <a:pPr lvl="0" indent="-342900">
              <a:spcBef>
                <a:spcPts val="0"/>
              </a:spcBef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RMSE = 0.2326479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19A5EB3-9270-1F4C-995D-6C56DA0F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5" y="2213890"/>
            <a:ext cx="3606800" cy="22377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8EDB7B-CB36-AA4D-BB1E-52B3B026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01" y="1098876"/>
            <a:ext cx="5042774" cy="3352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Predictive Models - KNN </a:t>
            </a:r>
            <a:endParaRPr sz="3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457199" y="962200"/>
            <a:ext cx="7247467" cy="33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Scaled variables through preprocessing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endParaRPr sz="18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Iterated through 100 different values of 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endParaRPr sz="18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 = 14 produces best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endParaRPr sz="18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MSE at K = 14 is 0.90</a:t>
            </a:r>
            <a:endParaRPr sz="18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22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93100" y="1288307"/>
            <a:ext cx="3041069" cy="639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General Decision Tree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Mean Squared Error = </a:t>
            </a:r>
            <a:r>
              <a:rPr lang="en-US" sz="1400">
                <a:solidFill>
                  <a:srgbClr val="003C7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0.1171603</a:t>
            </a:r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Predictive Models - Decision Tree</a:t>
            </a: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7147EF9-7D4A-4B58-AF73-54C4652E4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" t="11565" r="2536"/>
          <a:stretch/>
        </p:blipFill>
        <p:spPr>
          <a:xfrm>
            <a:off x="245056" y="2355392"/>
            <a:ext cx="4043363" cy="1984761"/>
          </a:xfrm>
          <a:prstGeom prst="rect">
            <a:avLst/>
          </a:prstGeom>
        </p:spPr>
      </p:pic>
      <p:sp>
        <p:nvSpPr>
          <p:cNvPr id="9" name="Google Shape;179;p26">
            <a:extLst>
              <a:ext uri="{FF2B5EF4-FFF2-40B4-BE49-F238E27FC236}">
                <a16:creationId xmlns:a16="http://schemas.microsoft.com/office/drawing/2014/main" id="{3429278F-4CD9-4441-86B6-4764C4E66BCE}"/>
              </a:ext>
            </a:extLst>
          </p:cNvPr>
          <p:cNvSpPr txBox="1">
            <a:spLocks/>
          </p:cNvSpPr>
          <p:nvPr/>
        </p:nvSpPr>
        <p:spPr>
          <a:xfrm>
            <a:off x="4589539" y="1305662"/>
            <a:ext cx="3041069" cy="63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Pruned Decision Tree </a:t>
            </a: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(Level = 7)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Mean Squared Error = </a:t>
            </a:r>
            <a:r>
              <a:rPr lang="en-US" sz="1400">
                <a:solidFill>
                  <a:srgbClr val="003C7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0.1385897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4847B5D-C002-425C-817A-8751E0045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93" r="47812" b="11376"/>
          <a:stretch/>
        </p:blipFill>
        <p:spPr>
          <a:xfrm>
            <a:off x="5581650" y="2360733"/>
            <a:ext cx="2248112" cy="17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Predictive Models - Random Forest </a:t>
            </a: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179;p26">
            <a:extLst>
              <a:ext uri="{FF2B5EF4-FFF2-40B4-BE49-F238E27FC236}">
                <a16:creationId xmlns:a16="http://schemas.microsoft.com/office/drawing/2014/main" id="{A5B5514B-DEFB-4872-AC4F-925A8D9CD6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100" y="1052562"/>
            <a:ext cx="3041069" cy="639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Bagging</a:t>
            </a: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</a:t>
            </a:r>
            <a:r>
              <a:rPr lang="en-US" sz="1400" err="1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mtry</a:t>
            </a: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=27 and </a:t>
            </a:r>
            <a:r>
              <a:rPr lang="en-US" sz="1400" err="1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ntree</a:t>
            </a: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=25)</a:t>
            </a:r>
            <a:endParaRPr lang="en-US" sz="1400" b="1">
              <a:solidFill>
                <a:srgbClr val="5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Mean Squared Error = </a:t>
            </a:r>
            <a:r>
              <a:rPr lang="en-US" sz="1400">
                <a:solidFill>
                  <a:srgbClr val="003C7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0.02758607</a:t>
            </a:r>
          </a:p>
        </p:txBody>
      </p:sp>
      <p:sp>
        <p:nvSpPr>
          <p:cNvPr id="11" name="Google Shape;179;p26">
            <a:extLst>
              <a:ext uri="{FF2B5EF4-FFF2-40B4-BE49-F238E27FC236}">
                <a16:creationId xmlns:a16="http://schemas.microsoft.com/office/drawing/2014/main" id="{09E16BFB-9B05-42F1-89E1-154076CA84E5}"/>
              </a:ext>
            </a:extLst>
          </p:cNvPr>
          <p:cNvSpPr txBox="1">
            <a:spLocks/>
          </p:cNvSpPr>
          <p:nvPr/>
        </p:nvSpPr>
        <p:spPr>
          <a:xfrm>
            <a:off x="4589539" y="1069917"/>
            <a:ext cx="3490042" cy="63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Boosting </a:t>
            </a: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</a:t>
            </a:r>
            <a:r>
              <a:rPr lang="en-US" sz="1400" err="1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n.trees</a:t>
            </a: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=1000 and shrinkage=0.1)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>
                <a:solidFill>
                  <a:srgbClr val="5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Mean Squared Error = </a:t>
            </a:r>
            <a:r>
              <a:rPr lang="en-US" sz="1400">
                <a:solidFill>
                  <a:srgbClr val="003C7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0.02234654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EF03F12-D90B-4962-99E2-0F3912650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23" r="2969"/>
          <a:stretch/>
        </p:blipFill>
        <p:spPr>
          <a:xfrm>
            <a:off x="1555934" y="1764508"/>
            <a:ext cx="5464969" cy="2680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35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Agenda </a:t>
            </a:r>
            <a:endParaRPr lang="en-US" sz="35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457200" y="778569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buSzPts val="1800"/>
              <a:buFont typeface="Calibri"/>
              <a:buChar char="•"/>
            </a:pP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Business Problem</a:t>
            </a:r>
            <a:endParaRPr lang="en-US"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Data Overview</a:t>
            </a:r>
            <a:endParaRPr lang="en-US" sz="1800">
              <a:solidFill>
                <a:srgbClr val="500000"/>
              </a:solidFill>
              <a:latin typeface="Times New Roman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Dataset Variables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Data Cleaning</a:t>
            </a:r>
            <a:endParaRPr lang="en-US"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Data Analysis</a:t>
            </a:r>
            <a:endParaRPr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Descriptive Statistics</a:t>
            </a:r>
            <a:endParaRPr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Data Visualization</a:t>
            </a:r>
            <a:endParaRPr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Predictive Models</a:t>
            </a:r>
            <a:endParaRPr lang="en-US"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Training-Testing Split</a:t>
            </a:r>
            <a:endParaRPr lang="en-US"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Linear | KNN | Decision Tree | Random Forest</a:t>
            </a:r>
            <a:endParaRPr lang="en-US"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Model Comparison</a:t>
            </a:r>
            <a:endParaRPr lang="en-US"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Model Comparison </a:t>
            </a:r>
            <a:endParaRPr sz="3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457200" y="822300"/>
            <a:ext cx="4021800" cy="31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MSE was the main criteria for model comparison</a:t>
            </a:r>
          </a:p>
          <a:p>
            <a:pPr indent="-342900">
              <a:buSzPts val="1800"/>
              <a:buFont typeface="Calibri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Bias-Variance tradeoff was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considered an important factor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indent="-342900">
              <a:buSzPts val="1800"/>
              <a:buFont typeface="Calibri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Random </a:t>
            </a:r>
            <a:r>
              <a:rPr lang="en-US" sz="1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Forest </a:t>
            </a: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with Bagging and Boosting produces best results</a:t>
            </a:r>
            <a:endParaRPr lang="en-US" sz="18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201" name="Google Shape;201;p28"/>
          <p:cNvGraphicFramePr/>
          <p:nvPr>
            <p:extLst>
              <p:ext uri="{D42A27DB-BD31-4B8C-83A1-F6EECF244321}">
                <p14:modId xmlns:p14="http://schemas.microsoft.com/office/powerpoint/2010/main" val="615635885"/>
              </p:ext>
            </p:extLst>
          </p:nvPr>
        </p:nvGraphicFramePr>
        <p:xfrm>
          <a:off x="4914900" y="229544"/>
          <a:ext cx="3879056" cy="4263795"/>
        </p:xfrm>
        <a:graphic>
          <a:graphicData uri="http://schemas.openxmlformats.org/drawingml/2006/table">
            <a:tbl>
              <a:tblPr>
                <a:noFill/>
                <a:tableStyleId>{8B7348DC-5450-4359-B822-E1C59175D276}</a:tableStyleId>
              </a:tblPr>
              <a:tblGrid>
                <a:gridCol w="2048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</a:t>
                      </a: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(K=14)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General</a:t>
                      </a:r>
                      <a:endParaRPr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Pruned</a:t>
                      </a:r>
                      <a:endParaRPr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64279610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Bagging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Boosting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29751650"/>
                  </a:ext>
                </a:extLst>
              </a:tr>
            </a:tbl>
          </a:graphicData>
        </a:graphic>
      </p:graphicFrame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Conclusion</a:t>
            </a:r>
            <a:endParaRPr sz="3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457200" y="9130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Predictive analytics can be incredibly useful in </a:t>
            </a: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entertainment industry</a:t>
            </a:r>
          </a:p>
          <a:p>
            <a:pPr indent="-342900">
              <a:buSzPts val="1800"/>
              <a:buFont typeface="Calibri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is an important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tool for understanding user behavior </a:t>
            </a:r>
          </a:p>
          <a:p>
            <a:pPr indent="-342900">
              <a:buSzPts val="1800"/>
              <a:buFont typeface="Calibri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Next course of action </a:t>
            </a: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 improve prediction </a:t>
            </a:r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Collection of more data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Inclusion of more features</a:t>
            </a:r>
            <a:endParaRPr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57200" y="80010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Questions?</a:t>
            </a: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dirty="0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500000"/>
                </a:solidFill>
                <a:latin typeface="Times New Roman"/>
                <a:ea typeface="Calibri"/>
                <a:cs typeface="Calibri"/>
                <a:sym typeface="Calibri"/>
              </a:rPr>
              <a:t>Business Problem</a:t>
            </a:r>
            <a:endParaRPr lang="en-US" sz="35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10718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</a:rPr>
              <a:t>In modern times, a movie's success depends on:</a:t>
            </a:r>
          </a:p>
          <a:p>
            <a:pPr lvl="1" indent="-342900" algn="just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400">
                <a:solidFill>
                  <a:srgbClr val="500000"/>
                </a:solidFill>
                <a:latin typeface="Times New Roman"/>
                <a:ea typeface="Calibri"/>
                <a:cs typeface="Calibri"/>
              </a:rPr>
              <a:t>its box office collection</a:t>
            </a:r>
          </a:p>
          <a:p>
            <a:pPr lvl="1" indent="-342900" algn="just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400">
                <a:solidFill>
                  <a:srgbClr val="500000"/>
                </a:solidFill>
                <a:latin typeface="Times New Roman"/>
                <a:ea typeface="Calibri"/>
                <a:cs typeface="Calibri"/>
              </a:rPr>
              <a:t>its perception in the public eye, i.e. public opinion</a:t>
            </a:r>
          </a:p>
          <a:p>
            <a:pPr marL="571500" lvl="1" indent="0" algn="just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" sz="14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indent="-342900" algn="just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</a:rPr>
              <a:t>IMDb ratings indicate the quality of a movie and impact public opinion directly</a:t>
            </a:r>
          </a:p>
          <a:p>
            <a:pPr marL="114300" indent="0" algn="just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" sz="1800">
              <a:solidFill>
                <a:srgbClr val="500000"/>
              </a:solidFill>
              <a:latin typeface="Times New Roman"/>
              <a:ea typeface="Calibri"/>
              <a:cs typeface="Calibri"/>
            </a:endParaRPr>
          </a:p>
          <a:p>
            <a:pPr indent="-342900" algn="just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u="sng">
                <a:solidFill>
                  <a:srgbClr val="500000"/>
                </a:solidFill>
                <a:latin typeface="Times New Roman"/>
                <a:ea typeface="Calibri"/>
                <a:cs typeface="Calibri"/>
              </a:rPr>
              <a:t>Objective</a:t>
            </a:r>
            <a:r>
              <a:rPr lang="en" sz="1800">
                <a:solidFill>
                  <a:srgbClr val="500000"/>
                </a:solidFill>
                <a:latin typeface="Times New Roman"/>
                <a:ea typeface="Calibri"/>
                <a:cs typeface="Calibri"/>
              </a:rPr>
              <a:t>: To predict the IMDb ratings of a movie based on its features by applying advanced predictive modeling techniques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Calibri"/>
                <a:cs typeface="Calibri"/>
                <a:sym typeface="Calibri"/>
              </a:rPr>
              <a:t>Data Overview</a:t>
            </a:r>
            <a:endParaRPr lang="en-US" sz="3500">
              <a:latin typeface="Times New Roman"/>
              <a:ea typeface="Calibri"/>
              <a:cs typeface="Calibri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Source - IMDb movies extensive dataset (Kaggle)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Dataset last updated on - 01/01/2020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Total volume – 85000+ rows and 70+ columns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Size – 62.35 MB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Calibri"/>
                <a:cs typeface="Calibri"/>
                <a:sym typeface="Calibri"/>
              </a:rPr>
              <a:t>Dataset Variables</a:t>
            </a:r>
            <a:endParaRPr lang="en-US" sz="3500">
              <a:latin typeface="Times New Roman"/>
              <a:ea typeface="Calibri"/>
              <a:cs typeface="Calibri"/>
            </a:endParaRPr>
          </a:p>
        </p:txBody>
      </p:sp>
      <p:graphicFrame>
        <p:nvGraphicFramePr>
          <p:cNvPr id="123" name="Google Shape;123;p19"/>
          <p:cNvGraphicFramePr/>
          <p:nvPr>
            <p:extLst>
              <p:ext uri="{D42A27DB-BD31-4B8C-83A1-F6EECF244321}">
                <p14:modId xmlns:p14="http://schemas.microsoft.com/office/powerpoint/2010/main" val="632672903"/>
              </p:ext>
            </p:extLst>
          </p:nvPr>
        </p:nvGraphicFramePr>
        <p:xfrm>
          <a:off x="728662" y="939943"/>
          <a:ext cx="7686675" cy="3474660"/>
        </p:xfrm>
        <a:graphic>
          <a:graphicData uri="http://schemas.openxmlformats.org/drawingml/2006/table">
            <a:tbl>
              <a:tblPr>
                <a:noFill/>
                <a:tableStyleId>{8B7348DC-5450-4359-B822-E1C59175D276}</a:tableStyleId>
              </a:tblPr>
              <a:tblGrid>
                <a:gridCol w="388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IMDb movies.csv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IMDb ratings.csv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386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imdb_id: String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title: String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date published: Date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country: String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language: String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actors: String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director: String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writer: String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description: String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rgbClr val="003C7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avg_vote</a:t>
                      </a: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: numeric</a:t>
                      </a:r>
                      <a:r>
                        <a:rPr lang="en-US" sz="1600">
                          <a:solidFill>
                            <a:srgbClr val="003C7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en-US" sz="1600">
                          <a:solidFill>
                            <a:srgbClr val="5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lang="en-US" sz="1600" u="sng">
                          <a:solidFill>
                            <a:srgbClr val="5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Response</a:t>
                      </a:r>
                      <a:r>
                        <a:rPr lang="en-US" sz="1600">
                          <a:solidFill>
                            <a:srgbClr val="5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600" i="1">
                          <a:solidFill>
                            <a:srgbClr val="5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and 7 more..</a:t>
                      </a:r>
                      <a:endParaRPr sz="1100" i="1">
                        <a:solidFill>
                          <a:srgbClr val="5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imdb_id: String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total_votes: numeric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>
                        <a:solidFill>
                          <a:srgbClr val="520725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Votes based on: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Gender groups: numeric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Age groups: numeric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US and Non-US users: numeric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solidFill>
                            <a:srgbClr val="520725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Top 1000 users: numeric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>
                        <a:solidFill>
                          <a:srgbClr val="520725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Calibri"/>
                <a:cs typeface="Calibri"/>
                <a:sym typeface="Calibri"/>
              </a:rPr>
              <a:t>Data Cleaning</a:t>
            </a:r>
            <a:endParaRPr lang="en-US" sz="3500">
              <a:latin typeface="Times New Roman"/>
              <a:ea typeface="Calibri"/>
              <a:cs typeface="Calibri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57200" y="995944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Merged files to create a single repository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Format conversions: String to Date, String to Factor, etc.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Splitting lists to multiple columns for actors, directors, writers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Simplification of accent marks such as the acute accent, umlaut, etc.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Feature Engineering: Calculation of day of release, etc.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Conversion of NA values based on context</a:t>
            </a:r>
          </a:p>
          <a:p>
            <a:pPr indent="-342900" algn="just">
              <a:buSzPts val="1800"/>
              <a:buFont typeface="Calibri"/>
              <a:buChar char="●"/>
            </a:pPr>
            <a:r>
              <a:rPr lang="en" sz="1800">
                <a:latin typeface="Times New Roman"/>
                <a:ea typeface="Calibri"/>
                <a:cs typeface="Calibri"/>
              </a:rPr>
              <a:t>Data subsetting based on context</a:t>
            </a:r>
          </a:p>
          <a:p>
            <a:pPr indent="-342900" algn="just">
              <a:buSzPts val="1800"/>
              <a:buFont typeface="Calibri"/>
              <a:buChar char="●"/>
            </a:pPr>
            <a:endParaRPr lang="en" sz="1800">
              <a:latin typeface="Times New Roman"/>
              <a:ea typeface="Calibri"/>
              <a:cs typeface="Calibri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82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- Descriptive Statistics </a:t>
            </a: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457200" y="84160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indent="-285750">
              <a:buSzPts val="1800"/>
            </a:pPr>
            <a:r>
              <a:rPr lang="en-US" sz="1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Sample descriptive statistics for 3 columns: </a:t>
            </a:r>
            <a:r>
              <a:rPr lang="en-US" sz="1800">
                <a:solidFill>
                  <a:srgbClr val="003C7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avg_vote</a:t>
            </a:r>
            <a:r>
              <a:rPr lang="en-US" sz="1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votes, </a:t>
            </a:r>
            <a:r>
              <a:rPr lang="en-US" sz="180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reviews_from_users</a:t>
            </a:r>
            <a:endParaRPr sz="18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B03A2-B25B-46D2-96A8-F3181CAB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44" y="1713076"/>
            <a:ext cx="6843712" cy="22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- Descriptive Statistics </a:t>
            </a:r>
            <a:endParaRPr sz="35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A64E78A-E4D0-4C6F-82C1-7636BE012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8" t="8231" r="3828" b="7938"/>
          <a:stretch/>
        </p:blipFill>
        <p:spPr>
          <a:xfrm>
            <a:off x="1410890" y="1019012"/>
            <a:ext cx="6322220" cy="30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- Descriptive Statistics </a:t>
            </a:r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462474-52F3-4DDF-87EE-F763DF764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t="8085" r="4297" b="7645"/>
          <a:stretch/>
        </p:blipFill>
        <p:spPr>
          <a:xfrm>
            <a:off x="1082278" y="852307"/>
            <a:ext cx="6979444" cy="34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mer">
      <a:dk1>
        <a:srgbClr val="000000"/>
      </a:dk1>
      <a:lt1>
        <a:srgbClr val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Macintosh PowerPoint</Application>
  <PresentationFormat>On-screen Show (16:9)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Corbel</vt:lpstr>
      <vt:lpstr>Calibri</vt:lpstr>
      <vt:lpstr>Arial</vt:lpstr>
      <vt:lpstr>Office Theme</vt:lpstr>
      <vt:lpstr>IMDb Ratings Prediction</vt:lpstr>
      <vt:lpstr>Agenda </vt:lpstr>
      <vt:lpstr>Business Problem</vt:lpstr>
      <vt:lpstr>Data Overview</vt:lpstr>
      <vt:lpstr>Dataset Variables</vt:lpstr>
      <vt:lpstr>Data Cleaning</vt:lpstr>
      <vt:lpstr>Data Analysis - Descriptive Statistics </vt:lpstr>
      <vt:lpstr>Data Analysis - Descriptive Statistics </vt:lpstr>
      <vt:lpstr>Data Analysis - Descriptive Statistics </vt:lpstr>
      <vt:lpstr>Trend in Average Rating based on Movie Release Year and Movie Count </vt:lpstr>
      <vt:lpstr>Data Analysis - Data Visualization </vt:lpstr>
      <vt:lpstr>Data Analysis - Data Visualization </vt:lpstr>
      <vt:lpstr>Data Analysis - Data Visualization </vt:lpstr>
      <vt:lpstr>Data Analysis - Data Visualization </vt:lpstr>
      <vt:lpstr>Predictive Models – Training-Testing Split</vt:lpstr>
      <vt:lpstr>Predictive Models - Linear Regression</vt:lpstr>
      <vt:lpstr>Predictive Models - KNN </vt:lpstr>
      <vt:lpstr>Predictive Models - Decision Tree</vt:lpstr>
      <vt:lpstr>Predictive Models - Random Forest </vt:lpstr>
      <vt:lpstr>Model Comparison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</dc:title>
  <cp:lastModifiedBy>Porwal, Priyanshu</cp:lastModifiedBy>
  <cp:revision>1</cp:revision>
  <dcterms:modified xsi:type="dcterms:W3CDTF">2021-04-21T14:15:54Z</dcterms:modified>
</cp:coreProperties>
</file>