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303" r:id="rId4"/>
    <p:sldId id="262" r:id="rId5"/>
    <p:sldId id="288" r:id="rId6"/>
    <p:sldId id="298" r:id="rId7"/>
    <p:sldId id="289" r:id="rId8"/>
    <p:sldId id="299" r:id="rId9"/>
    <p:sldId id="290" r:id="rId10"/>
    <p:sldId id="300" r:id="rId11"/>
    <p:sldId id="297" r:id="rId12"/>
    <p:sldId id="301" r:id="rId13"/>
    <p:sldId id="286" r:id="rId14"/>
    <p:sldId id="30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ECEBE9"/>
    <a:srgbClr val="FA8837"/>
    <a:srgbClr val="D2C0FC"/>
    <a:srgbClr val="D0C1FA"/>
    <a:srgbClr val="DFEAFE"/>
    <a:srgbClr val="D3D0F9"/>
    <a:srgbClr val="A6D0B4"/>
    <a:srgbClr val="C3C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1085" y="39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6CEC-D8FB-E60B-7275-EF94921D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73D1E-2489-52BA-F581-90FB1F95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2488-BA2F-7A7E-BF26-F62AE57F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E3AA-717A-5A42-1986-A9B021CF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8241-5D88-BCD5-F9C1-CBD97CB8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E73E-DD8B-2383-4DED-BB6EBE32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BB26-1920-603F-EEDF-752D85D04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0DB2-92F3-AADD-6321-27BE5720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CFDE-A3FA-88D1-8EE4-F5D07D0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97BF-9BF7-78CA-2A50-A61D8B04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3B6B6-3FD6-DC6E-FBEC-08133530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7433F-3210-D72A-50C1-DB3E3D5A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09D8-4BA6-F1AE-F3A7-749582D2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8666-487E-6317-54A2-CCBA5FF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C701-6942-1951-52DE-219ADA3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F06F-3F9C-2218-1440-C4112B2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99D7-B79A-BDF7-A485-856CF18D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8F07-4762-51FC-D043-D19E44D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EE23-5FF2-798F-6ED7-2FBAD4F5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2363-FDAA-D9EE-6050-91040F74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DA10-B126-AA5E-1188-316B8E75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E5AB6-2402-A7E9-FF03-CFD28351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B35E-A763-3524-6C8A-113804D3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7276-508C-8FB6-2192-E2211751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B0E-0C5E-55A5-E72B-901BB74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76C1-ECB9-602E-10C6-D5D38488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90D9-8B06-FB1A-6881-D9700CB22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F860-44C3-04E1-6AEB-2F8BD1AA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7F819-2EE0-7B3E-6578-6A515F81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F8D6-10A4-8EE3-B779-78AB567C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7E72F-FF16-C056-6E64-313C5790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1610-AD9D-4880-D8D4-676E081A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1D35A-2FC9-8669-7872-39CDC914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A3A89-81A5-7308-9218-A09EF8C5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F72A1-6705-5830-3E82-83EE012C9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4B1B5-3767-C382-485E-A31EA403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1BC71-AC55-4439-19A7-8E64A14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86B62-E341-1AAA-9B62-10DE8F55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0FB04-41BB-3A28-5641-601E1141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A0C5-808B-3C74-B0C9-0BD38D5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92C25-BA46-D432-1339-669E4C1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EC1E5-72F7-20D1-5F05-0CD66D1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AA730-F33C-9C63-072B-A79363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F10C1-D073-430A-4FF6-28A47BDD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5C213-E986-6431-E252-E410192E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C5096-E4DA-6502-9943-BCDEED4F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70B5-6C7E-F399-13C3-644DFC84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912D-DE03-F91C-287D-8FA8B481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2ABEA-B6AA-6389-1CF4-71178BB3B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6181-EA37-FECD-CB35-9967BF2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A7C40-BE36-DBC3-4AAC-4B07C5E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7BA1-68F3-1A60-E16D-C4327EC9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E54C-43DC-E65B-66CE-CB4078C2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A1D5D-4396-389E-D9EE-9BAC3090E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E2768-8CF6-29CD-5D38-893A91B7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38F2-2CE0-4856-3266-7B2ED7E9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F0C9F-A7DF-59A7-DB83-61B1853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875E-2F78-E3C3-8F87-13FEC076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22EC3-05A9-3793-8B70-28B50B2C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E3C4-FBA6-39B6-9528-4861C245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8E25-932C-F010-5ADA-A603C4AD5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E889-CD8F-6266-5108-9B5635288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9609-A9F0-4617-7AC7-77BA41F38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42271822770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784E-6F7F-59A0-C897-822B57A1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788" y="1835580"/>
            <a:ext cx="4620584" cy="2046262"/>
          </a:xfrm>
        </p:spPr>
        <p:txBody>
          <a:bodyPr>
            <a:noAutofit/>
          </a:bodyPr>
          <a:lstStyle/>
          <a:p>
            <a:pPr algn="l"/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Istraživanje i optimizacija minimalnog nezavisnog dominantnog skupa u grafovima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FA27-EB13-3A4F-4CAE-BE63A2BA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88" y="4022717"/>
            <a:ext cx="5019608" cy="2046262"/>
          </a:xfrm>
        </p:spPr>
        <p:txBody>
          <a:bodyPr>
            <a:normAutofit/>
          </a:bodyPr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 Kalinić 387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r-Latn-R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Računarska inteligencija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9424-B66D-3036-A896-7539AB566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34F997-C158-9836-CA3E-CC3F04FC5491}"/>
              </a:ext>
            </a:extLst>
          </p:cNvPr>
          <p:cNvSpPr txBox="1"/>
          <p:nvPr/>
        </p:nvSpPr>
        <p:spPr>
          <a:xfrm>
            <a:off x="727789" y="479268"/>
            <a:ext cx="390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BEOGRADU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SRBIJA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ČKI FAKULTET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8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r="10087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Genetski algoritam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</p:spPr>
            <p:txBody>
              <a:bodyPr vert="horz" lIns="91440" tIns="45720" rIns="91440" bIns="45720" rtlCol="0">
                <a:normAutofit fontScale="25000" lnSpcReduction="20000"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simulira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evolucioni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kroz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generacije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rešenja</a:t>
                </a:r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Prednosti</a:t>
                </a: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efikasni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za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pretragu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velikih</m:t>
                    </m:r>
                  </m:oMath>
                </a14:m>
                <a:br>
                  <a:rPr lang="sr-Latn-RS" sz="7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prostora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enja</m:t>
                    </m:r>
                  </m:oMath>
                </a14:m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mogućava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paralelnu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evoluciju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više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rešenja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odjednom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Nedostaci</a:t>
                </a: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podešavanja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parametara</a:t>
                </a:r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konvergira prema suboptimalnim rešenjima</a:t>
                </a:r>
                <a:b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  <a:blipFill>
                <a:blip r:embed="rId3"/>
                <a:stretch>
                  <a:fillRect l="-957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8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722EC-B9DE-68DE-F52E-C46164E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04D58-F68A-790B-F3F4-A69B96A5F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755" r="9755"/>
          <a:stretch/>
        </p:blipFill>
        <p:spPr>
          <a:xfrm>
            <a:off x="0" y="-27586"/>
            <a:ext cx="6957242" cy="6913169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98BC-9865-97D4-0FF1-C099EC58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 lnSpcReduction="10000"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Učinkovitost: 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 je najučinkovitija metoda s 100% uspešnosti, dok je BRUT nepraktičan za veće grafove zbog dugog vremena izvršavanja.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Brzina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VNS je brži od GA, uz bolju stopu uspešnosti.</a:t>
            </a: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Fleksibilnost: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Heurističke metode (GA i ACO) su prilagodljive različitim grafovima.</a:t>
            </a: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Praktična primena: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Heuristički pristupi su efikasni za MNDS probleme kada klasične metode ne uspevaju.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05715-7CC8-6EAB-3B0A-9DD8787EB210}"/>
              </a:ext>
            </a:extLst>
          </p:cNvPr>
          <p:cNvSpPr txBox="1"/>
          <p:nvPr/>
        </p:nvSpPr>
        <p:spPr>
          <a:xfrm>
            <a:off x="0" y="6885583"/>
            <a:ext cx="6957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152824664@N07/4227182277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867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E13D5-80E1-2505-27B1-B9CBFA004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91" y="1548155"/>
            <a:ext cx="12266382" cy="3761690"/>
          </a:xfrm>
        </p:spPr>
      </p:pic>
    </p:spTree>
    <p:extLst>
      <p:ext uri="{BB962C8B-B14F-4D97-AF65-F5344CB8AC3E}">
        <p14:creationId xmlns:p14="http://schemas.microsoft.com/office/powerpoint/2010/main" val="342848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4BCE8-92BF-A884-8AC7-03F322C7A5DA}"/>
              </a:ext>
            </a:extLst>
          </p:cNvPr>
          <p:cNvSpPr txBox="1"/>
          <p:nvPr/>
        </p:nvSpPr>
        <p:spPr>
          <a:xfrm>
            <a:off x="4278835" y="5094929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B207B-4DF3-012A-88A9-E3916875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92" y="1569360"/>
            <a:ext cx="4438015" cy="37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Definicija problema i značaj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Minimalni nezavisni dominantni skup u grafu je podskup čvorova takav da: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čvor koji nije u tom podskupu je sused barem jednog čvora iz podskupa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podskupa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međusobno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povezana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Značaj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bežičnih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resursima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4" r="2029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96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F1E03-9C3C-6618-251C-9984B440D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84" y="-5950"/>
            <a:ext cx="9480832" cy="6869900"/>
          </a:xfrm>
        </p:spPr>
      </p:pic>
    </p:spTree>
    <p:extLst>
      <p:ext uri="{BB962C8B-B14F-4D97-AF65-F5344CB8AC3E}">
        <p14:creationId xmlns:p14="http://schemas.microsoft.com/office/powerpoint/2010/main" val="342461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9" t="7468" r="10679" b="746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Pregled optimizacionih metoda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46954-A5AB-8A98-8924-AFD14C16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7" y="2757394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težak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vremenska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eksponencijalna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najgorem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slučaju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Gruba sila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Pretraga promenljvih susedstva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kolonijom mrava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Genetski algoritam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Rešenje Grubom silom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Pretražuje sve moguće podskupove čvorova u grafu i proverava da li ispunjavaju uslove za MNDS.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Tačnost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Neodtsaci: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Vremenska složenost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Eksplozija broja kombinacija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2138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234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r="3157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Pretraga promenljivih susedstava (VNS)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</p:spPr>
            <p:txBody>
              <a:bodyPr vert="horz" lIns="91440" tIns="45720" rIns="91440" bIns="45720" rtlCol="0">
                <a:normAutofit fontScale="40000" lnSpcReduction="20000"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metaheuristički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algoritam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koji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koristi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pretragu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različitim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susedstvima</a:t>
                </a:r>
                <a:endParaRPr lang="sr-Latn-R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Prednosti</a:t>
                </a: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izbe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ć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lokalne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minimume</m:t>
                    </m:r>
                  </m:oMath>
                </a14:m>
                <a:endParaRPr lang="sr-Latn-RS" sz="45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balans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između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eksploatacije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eksploracije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Nedostaci</a:t>
                </a: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pronađe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globalno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optimalno</a:t>
                </a:r>
                <a:endParaRPr lang="sr-Latn-R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efikasnots od odabira i strategije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  <a:blipFill>
                <a:blip r:embed="rId3"/>
                <a:stretch>
                  <a:fillRect l="-957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91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 fontScale="90000"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kolonijom mrava (ACO)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mravi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istražuju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ostavljajući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tragove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feromona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ecentralizovana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priroda</a:t>
            </a:r>
            <a:endParaRPr lang="sr-Latn-R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daptivnost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Nedostaci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fikasnost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zapadne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950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317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Istraživanje i optimizacija minimalnog nezavisnog dominantnog skupa u grafovima</vt:lpstr>
      <vt:lpstr>Definicija problema i značaj</vt:lpstr>
      <vt:lpstr>PowerPoint Presentation</vt:lpstr>
      <vt:lpstr>Pregled optimizacionih metoda</vt:lpstr>
      <vt:lpstr>Rešenje Grubom silom</vt:lpstr>
      <vt:lpstr>PowerPoint Presentation</vt:lpstr>
      <vt:lpstr>Pretraga promenljivih susedstava (VNS)</vt:lpstr>
      <vt:lpstr>PowerPoint Presentation</vt:lpstr>
      <vt:lpstr>Optimizacija kolonijom mrava (ACO)</vt:lpstr>
      <vt:lpstr>PowerPoint Presentation</vt:lpstr>
      <vt:lpstr>Genetski algoritam</vt:lpstr>
      <vt:lpstr>PowerPoint Presentation</vt:lpstr>
      <vt:lpstr>Zaključak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Histološke i citološke karakteristike EGFR pozitivnih adenokarcinoma pluća</dc:title>
  <dc:creator>Dragana Kalinić Šišarica</dc:creator>
  <cp:lastModifiedBy>Kalinic, Luka</cp:lastModifiedBy>
  <cp:revision>22</cp:revision>
  <dcterms:created xsi:type="dcterms:W3CDTF">2024-03-13T07:41:59Z</dcterms:created>
  <dcterms:modified xsi:type="dcterms:W3CDTF">2024-09-27T15:11:06Z</dcterms:modified>
</cp:coreProperties>
</file>