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8" r:id="rId4"/>
  </p:sldMasterIdLst>
  <p:notesMasterIdLst>
    <p:notesMasterId r:id="rId19"/>
  </p:notesMasterIdLst>
  <p:handoutMasterIdLst>
    <p:handoutMasterId r:id="rId20"/>
  </p:handoutMasterIdLst>
  <p:sldIdLst>
    <p:sldId id="350" r:id="rId5"/>
    <p:sldId id="427" r:id="rId6"/>
    <p:sldId id="429" r:id="rId7"/>
    <p:sldId id="453" r:id="rId8"/>
    <p:sldId id="437" r:id="rId9"/>
    <p:sldId id="431" r:id="rId10"/>
    <p:sldId id="455" r:id="rId11"/>
    <p:sldId id="452" r:id="rId12"/>
    <p:sldId id="456" r:id="rId13"/>
    <p:sldId id="454" r:id="rId14"/>
    <p:sldId id="435" r:id="rId15"/>
    <p:sldId id="445" r:id="rId16"/>
    <p:sldId id="450" r:id="rId17"/>
    <p:sldId id="381"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5226" autoAdjust="0"/>
  </p:normalViewPr>
  <p:slideViewPr>
    <p:cSldViewPr snapToGrid="0">
      <p:cViewPr>
        <p:scale>
          <a:sx n="80" d="100"/>
          <a:sy n="80" d="100"/>
        </p:scale>
        <p:origin x="782" y="106"/>
      </p:cViewPr>
      <p:guideLst/>
    </p:cSldViewPr>
  </p:slideViewPr>
  <p:notesTextViewPr>
    <p:cViewPr>
      <p:scale>
        <a:sx n="1" d="1"/>
        <a:sy n="1" d="1"/>
      </p:scale>
      <p:origin x="0" y="0"/>
    </p:cViewPr>
  </p:notesTextViewPr>
  <p:sorterViewPr>
    <p:cViewPr>
      <p:scale>
        <a:sx n="80" d="100"/>
        <a:sy n="80" d="100"/>
      </p:scale>
      <p:origin x="0" y="0"/>
    </p:cViewPr>
  </p:sorterViewPr>
  <p:notesViewPr>
    <p:cSldViewPr snapToGrid="0" showGuides="1">
      <p:cViewPr varScale="1">
        <p:scale>
          <a:sx n="60" d="100"/>
          <a:sy n="60" d="100"/>
        </p:scale>
        <p:origin x="3187"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95B66E5-15AA-4745-8A67-3CE257BEE39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4" name="Footer Placeholder 3">
            <a:extLst>
              <a:ext uri="{FF2B5EF4-FFF2-40B4-BE49-F238E27FC236}">
                <a16:creationId xmlns:a16="http://schemas.microsoft.com/office/drawing/2014/main" id="{AC844A45-21B3-834A-A491-E4E4B9DC117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AC039FDB-18A0-074D-8BA3-A4C3DE896AF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E6D13E5-4CEC-3A4A-8E5D-AFCEE7512EEC}" type="slidenum">
              <a:t>‹#›</a:t>
            </a:fld>
            <a:endParaRPr lang="en-US" dirty="0"/>
          </a:p>
        </p:txBody>
      </p:sp>
    </p:spTree>
    <p:extLst>
      <p:ext uri="{BB962C8B-B14F-4D97-AF65-F5344CB8AC3E}">
        <p14:creationId xmlns:p14="http://schemas.microsoft.com/office/powerpoint/2010/main" val="26532284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E7A52F-9D89-7442-A8E9-48D1527B5F6B}" type="datetimeFigureOut">
              <a:rPr lang="en-US" smtClean="0"/>
              <a:t>10/17/2021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9C7E07-3C67-C64C-8DA0-0404F6303970}" type="slidenum">
              <a:rPr lang="en-US" smtClean="0"/>
              <a:t>‹#›</a:t>
            </a:fld>
            <a:endParaRPr lang="en-US" dirty="0"/>
          </a:p>
        </p:txBody>
      </p:sp>
    </p:spTree>
    <p:extLst>
      <p:ext uri="{BB962C8B-B14F-4D97-AF65-F5344CB8AC3E}">
        <p14:creationId xmlns:p14="http://schemas.microsoft.com/office/powerpoint/2010/main" val="4032528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p:nvPr>
        </p:nvSpPr>
        <p:spPr>
          <a:xfrm>
            <a:off x="6367054" y="2116182"/>
            <a:ext cx="5491571" cy="1514019"/>
          </a:xfrm>
          <a:prstGeom prst="rect">
            <a:avLst/>
          </a:prstGeom>
        </p:spPr>
        <p:txBody>
          <a:bodyPr lIns="0" tIns="0" rIns="0" bIns="0" anchor="b">
            <a:noAutofit/>
          </a:bodyPr>
          <a:lstStyle>
            <a:lvl1pPr algn="l">
              <a:defRPr sz="6000" b="1" i="0" spc="100" baseline="0">
                <a:solidFill>
                  <a:schemeClr val="bg1"/>
                </a:solidFill>
                <a:latin typeface="+mj-lt"/>
              </a:defRPr>
            </a:lvl1pPr>
          </a:lstStyle>
          <a:p>
            <a:r>
              <a:rPr lang="en-US"/>
              <a:t>Click to edit Master title style</a:t>
            </a:r>
            <a:endParaRPr lang="en-US" dirty="0"/>
          </a:p>
        </p:txBody>
      </p:sp>
      <p:grpSp>
        <p:nvGrpSpPr>
          <p:cNvPr id="9" name="Group 8">
            <a:extLst>
              <a:ext uri="{FF2B5EF4-FFF2-40B4-BE49-F238E27FC236}">
                <a16:creationId xmlns:a16="http://schemas.microsoft.com/office/drawing/2014/main" id="{C26C18C3-ED25-DD4B-BA72-24932D54DE37}"/>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p:nvPr>
        </p:nvSpPr>
        <p:spPr>
          <a:xfrm>
            <a:off x="6367055" y="4549553"/>
            <a:ext cx="5491570" cy="953337"/>
          </a:xfrm>
        </p:spPr>
        <p:txBody>
          <a:bodyPr lIns="0" tIns="0" rIns="0" bIns="0">
            <a:noAutofit/>
          </a:bodyPr>
          <a:lstStyle>
            <a:lvl1pPr marL="0" indent="0">
              <a:buNone/>
              <a:defRPr sz="1800" b="0" i="0">
                <a:solidFill>
                  <a:schemeClr val="tx2"/>
                </a:solidFill>
                <a:latin typeface="+mn-lt"/>
              </a:defRPr>
            </a:lvl1pPr>
            <a:lvl2pPr>
              <a:defRPr sz="4000"/>
            </a:lvl2pPr>
            <a:lvl3pPr>
              <a:defRPr sz="4000"/>
            </a:lvl3pPr>
            <a:lvl4pPr>
              <a:defRPr sz="4000"/>
            </a:lvl4pPr>
            <a:lvl5pPr>
              <a:defRPr sz="4000"/>
            </a:lvl5pPr>
          </a:lstStyle>
          <a:p>
            <a:pPr lvl="0"/>
            <a:r>
              <a:rPr lang="en-US"/>
              <a:t>Click to edit Master text styles</a:t>
            </a:r>
          </a:p>
        </p:txBody>
      </p:sp>
      <p:cxnSp>
        <p:nvCxnSpPr>
          <p:cNvPr id="13" name="Straight Connector 12">
            <a:extLst>
              <a:ext uri="{FF2B5EF4-FFF2-40B4-BE49-F238E27FC236}">
                <a16:creationId xmlns:a16="http://schemas.microsoft.com/office/drawing/2014/main" id="{A69706A2-3726-FE4E-B923-E75D48597816}"/>
              </a:ext>
            </a:extLst>
          </p:cNvPr>
          <p:cNvCxnSpPr>
            <a:cxnSpLocks/>
          </p:cNvCxnSpPr>
          <p:nvPr userDrawn="1"/>
        </p:nvCxnSpPr>
        <p:spPr>
          <a:xfrm>
            <a:off x="6367055"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0271085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 Col">
    <p:bg>
      <p:bgPr>
        <a:solidFill>
          <a:schemeClr val="tx1"/>
        </a:solidFill>
        <a:effectLst/>
      </p:bgPr>
    </p:bg>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BDEF3328-825B-3946-8472-DB93D6A32867}"/>
              </a:ext>
            </a:extLst>
          </p:cNvPr>
          <p:cNvGrpSpPr>
            <a:grpSpLocks/>
          </p:cNvGrpSpPr>
          <p:nvPr userDrawn="1"/>
        </p:nvGrpSpPr>
        <p:grpSpPr bwMode="auto">
          <a:xfrm rot="16200000" flipV="1">
            <a:off x="0" y="3900132"/>
            <a:ext cx="2959226" cy="2959226"/>
            <a:chOff x="0" y="12289"/>
            <a:chExt cx="3550" cy="3551"/>
          </a:xfrm>
        </p:grpSpPr>
        <p:sp>
          <p:nvSpPr>
            <p:cNvPr id="20" name="Freeform 19">
              <a:extLst>
                <a:ext uri="{FF2B5EF4-FFF2-40B4-BE49-F238E27FC236}">
                  <a16:creationId xmlns:a16="http://schemas.microsoft.com/office/drawing/2014/main" id="{4E4E09DF-AF21-0E4A-9838-14DFBFFED7D7}"/>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653F54AE-9BC1-3A45-A129-4028EADE406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254F6D22-4944-974A-999E-F9E22F159523}"/>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33" name="Straight Connector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3" name="Text Placeholder 2">
            <a:extLst>
              <a:ext uri="{FF2B5EF4-FFF2-40B4-BE49-F238E27FC236}">
                <a16:creationId xmlns:a16="http://schemas.microsoft.com/office/drawing/2014/main" id="{A6147D10-E7D7-8F40-AF69-726398729333}"/>
              </a:ext>
            </a:extLst>
          </p:cNvPr>
          <p:cNvSpPr>
            <a:spLocks noGrp="1"/>
          </p:cNvSpPr>
          <p:nvPr>
            <p:ph type="body" idx="1"/>
          </p:nvPr>
        </p:nvSpPr>
        <p:spPr>
          <a:xfrm>
            <a:off x="964023" y="2300984"/>
            <a:ext cx="4827178" cy="404216"/>
          </a:xfrm>
          <a:prstGeom prst="rect">
            <a:avLst/>
          </a:prstGeom>
        </p:spPr>
        <p:txBody>
          <a:bodyPr lIns="0" tIns="0" rIns="0" bIns="0" anchor="t" anchorCtr="0">
            <a:normAutofit/>
          </a:bodyPr>
          <a:lstStyle>
            <a:lvl1pPr marL="0" indent="0">
              <a:buNone/>
              <a:defRPr sz="1800" b="0" i="0" spc="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5" name="Text Placeholder 2">
            <a:extLst>
              <a:ext uri="{FF2B5EF4-FFF2-40B4-BE49-F238E27FC236}">
                <a16:creationId xmlns:a16="http://schemas.microsoft.com/office/drawing/2014/main" id="{3A0EE708-F36B-444B-9A8B-D48D69535E45}"/>
              </a:ext>
            </a:extLst>
          </p:cNvPr>
          <p:cNvSpPr>
            <a:spLocks noGrp="1"/>
          </p:cNvSpPr>
          <p:nvPr>
            <p:ph type="body" idx="10"/>
          </p:nvPr>
        </p:nvSpPr>
        <p:spPr>
          <a:xfrm>
            <a:off x="6362700" y="2300984"/>
            <a:ext cx="4764829" cy="404216"/>
          </a:xfrm>
          <a:prstGeom prst="rect">
            <a:avLst/>
          </a:prstGeom>
        </p:spPr>
        <p:txBody>
          <a:bodyPr lIns="0" tIns="0" rIns="0" bIns="0" anchor="t" anchorCtr="0">
            <a:normAutofit/>
          </a:bodyPr>
          <a:lstStyle>
            <a:lvl1pPr marL="0" indent="0">
              <a:buNone/>
              <a:defRPr sz="1800" b="0" i="0" spc="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7" name="Content Placeholder 3">
            <a:extLst>
              <a:ext uri="{FF2B5EF4-FFF2-40B4-BE49-F238E27FC236}">
                <a16:creationId xmlns:a16="http://schemas.microsoft.com/office/drawing/2014/main" id="{E81957B7-CEA6-A446-A203-471CF9A57FFD}"/>
              </a:ext>
            </a:extLst>
          </p:cNvPr>
          <p:cNvSpPr>
            <a:spLocks noGrp="1"/>
          </p:cNvSpPr>
          <p:nvPr>
            <p:ph sz="half" idx="2"/>
          </p:nvPr>
        </p:nvSpPr>
        <p:spPr>
          <a:xfrm>
            <a:off x="964023" y="2799146"/>
            <a:ext cx="4827178"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sp>
        <p:nvSpPr>
          <p:cNvPr id="28" name="Content Placeholder 3">
            <a:extLst>
              <a:ext uri="{FF2B5EF4-FFF2-40B4-BE49-F238E27FC236}">
                <a16:creationId xmlns:a16="http://schemas.microsoft.com/office/drawing/2014/main" id="{E40D4044-0F7B-0647-BAB5-16B23EBD9ECD}"/>
              </a:ext>
            </a:extLst>
          </p:cNvPr>
          <p:cNvSpPr>
            <a:spLocks noGrp="1"/>
          </p:cNvSpPr>
          <p:nvPr>
            <p:ph sz="half" idx="13"/>
          </p:nvPr>
        </p:nvSpPr>
        <p:spPr>
          <a:xfrm>
            <a:off x="6362700" y="2799146"/>
            <a:ext cx="4756241"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cxnSp>
        <p:nvCxnSpPr>
          <p:cNvPr id="15" name="Straight Connector 14">
            <a:extLst>
              <a:ext uri="{FF2B5EF4-FFF2-40B4-BE49-F238E27FC236}">
                <a16:creationId xmlns:a16="http://schemas.microsoft.com/office/drawing/2014/main" id="{ED51C063-0222-064B-8A2E-485FE9EAC10D}"/>
              </a:ext>
            </a:extLst>
          </p:cNvPr>
          <p:cNvCxnSpPr>
            <a:cxnSpLocks/>
          </p:cNvCxnSpPr>
          <p:nvPr userDrawn="1"/>
        </p:nvCxnSpPr>
        <p:spPr>
          <a:xfrm>
            <a:off x="63627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 name="Date Placeholder 1">
            <a:extLst>
              <a:ext uri="{FF2B5EF4-FFF2-40B4-BE49-F238E27FC236}">
                <a16:creationId xmlns:a16="http://schemas.microsoft.com/office/drawing/2014/main" id="{4914D182-A7DD-4F7B-B207-262854316EDA}"/>
              </a:ext>
            </a:extLst>
          </p:cNvPr>
          <p:cNvSpPr>
            <a:spLocks noGrp="1"/>
          </p:cNvSpPr>
          <p:nvPr>
            <p:ph type="dt" sz="half" idx="14"/>
          </p:nvPr>
        </p:nvSpPr>
        <p:spPr/>
        <p:txBody>
          <a:bodyPr/>
          <a:lstStyle/>
          <a:p>
            <a:fld id="{6FCA8E82-58CD-E045-8B98-B7A85B79B752}" type="datetime4">
              <a:rPr lang="en-US" smtClean="0"/>
              <a:pPr/>
              <a:t>October 17, 2021</a:t>
            </a:fld>
            <a:endParaRPr lang="en-US" dirty="0">
              <a:latin typeface="+mn-lt"/>
            </a:endParaRPr>
          </a:p>
        </p:txBody>
      </p:sp>
      <p:sp>
        <p:nvSpPr>
          <p:cNvPr id="3" name="Footer Placeholder 2">
            <a:extLst>
              <a:ext uri="{FF2B5EF4-FFF2-40B4-BE49-F238E27FC236}">
                <a16:creationId xmlns:a16="http://schemas.microsoft.com/office/drawing/2014/main" id="{10B29252-5D0B-4B9D-9FBD-8EC0929FE096}"/>
              </a:ext>
            </a:extLst>
          </p:cNvPr>
          <p:cNvSpPr>
            <a:spLocks noGrp="1"/>
          </p:cNvSpPr>
          <p:nvPr>
            <p:ph type="ftr" sz="quarter" idx="15"/>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5BB4FEF6-E217-4110-BBF5-C4B77ADC8457}"/>
              </a:ext>
            </a:extLst>
          </p:cNvPr>
          <p:cNvSpPr>
            <a:spLocks noGrp="1"/>
          </p:cNvSpPr>
          <p:nvPr>
            <p:ph type="sldNum" sz="quarter" idx="16"/>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2550425395"/>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col">
    <p:bg>
      <p:bgPr>
        <a:solidFill>
          <a:schemeClr val="tx1"/>
        </a:solidFill>
        <a:effectLst/>
      </p:bgPr>
    </p:bg>
    <p:spTree>
      <p:nvGrpSpPr>
        <p:cNvPr id="1" name=""/>
        <p:cNvGrpSpPr/>
        <p:nvPr/>
      </p:nvGrpSpPr>
      <p:grpSpPr>
        <a:xfrm>
          <a:off x="0" y="0"/>
          <a:ext cx="0" cy="0"/>
          <a:chOff x="0" y="0"/>
          <a:chExt cx="0" cy="0"/>
        </a:xfrm>
      </p:grpSpPr>
      <p:grpSp>
        <p:nvGrpSpPr>
          <p:cNvPr id="37" name="Group 36">
            <a:extLst>
              <a:ext uri="{FF2B5EF4-FFF2-40B4-BE49-F238E27FC236}">
                <a16:creationId xmlns:a16="http://schemas.microsoft.com/office/drawing/2014/main" id="{868B08E5-2F7C-7749-8BDF-386EAF974BB0}"/>
              </a:ext>
            </a:extLst>
          </p:cNvPr>
          <p:cNvGrpSpPr>
            <a:grpSpLocks/>
          </p:cNvGrpSpPr>
          <p:nvPr userDrawn="1"/>
        </p:nvGrpSpPr>
        <p:grpSpPr bwMode="auto">
          <a:xfrm rot="16200000" flipV="1">
            <a:off x="0" y="3900132"/>
            <a:ext cx="2959226" cy="2959226"/>
            <a:chOff x="0" y="12289"/>
            <a:chExt cx="3550" cy="3551"/>
          </a:xfrm>
        </p:grpSpPr>
        <p:sp>
          <p:nvSpPr>
            <p:cNvPr id="38" name="Freeform 37">
              <a:extLst>
                <a:ext uri="{FF2B5EF4-FFF2-40B4-BE49-F238E27FC236}">
                  <a16:creationId xmlns:a16="http://schemas.microsoft.com/office/drawing/2014/main" id="{F3E300C0-0B72-9048-9E16-2166E1A88FE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9" name="Freeform 38">
              <a:extLst>
                <a:ext uri="{FF2B5EF4-FFF2-40B4-BE49-F238E27FC236}">
                  <a16:creationId xmlns:a16="http://schemas.microsoft.com/office/drawing/2014/main" id="{E4AA520D-9D51-3A42-B9B1-DF72169BC8DB}"/>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40" name="Freeform 39">
              <a:extLst>
                <a:ext uri="{FF2B5EF4-FFF2-40B4-BE49-F238E27FC236}">
                  <a16:creationId xmlns:a16="http://schemas.microsoft.com/office/drawing/2014/main" id="{D5F2735E-137C-DB47-AEF0-EFC871A32373}"/>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33" name="Straight Connector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3" name="Text Placeholder 2">
            <a:extLst>
              <a:ext uri="{FF2B5EF4-FFF2-40B4-BE49-F238E27FC236}">
                <a16:creationId xmlns:a16="http://schemas.microsoft.com/office/drawing/2014/main" id="{A6147D10-E7D7-8F40-AF69-726398729333}"/>
              </a:ext>
            </a:extLst>
          </p:cNvPr>
          <p:cNvSpPr>
            <a:spLocks noGrp="1"/>
          </p:cNvSpPr>
          <p:nvPr>
            <p:ph type="body" idx="1"/>
          </p:nvPr>
        </p:nvSpPr>
        <p:spPr>
          <a:xfrm>
            <a:off x="952500"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buNone/>
            </a:pPr>
            <a:r>
              <a:rPr lang="en-US"/>
              <a:t>Click to edit Master text styles</a:t>
            </a:r>
          </a:p>
        </p:txBody>
      </p:sp>
      <p:sp>
        <p:nvSpPr>
          <p:cNvPr id="27" name="Content Placeholder 3">
            <a:extLst>
              <a:ext uri="{FF2B5EF4-FFF2-40B4-BE49-F238E27FC236}">
                <a16:creationId xmlns:a16="http://schemas.microsoft.com/office/drawing/2014/main" id="{E81957B7-CEA6-A446-A203-471CF9A57FFD}"/>
              </a:ext>
            </a:extLst>
          </p:cNvPr>
          <p:cNvSpPr>
            <a:spLocks noGrp="1"/>
          </p:cNvSpPr>
          <p:nvPr>
            <p:ph sz="half" idx="2"/>
          </p:nvPr>
        </p:nvSpPr>
        <p:spPr>
          <a:xfrm>
            <a:off x="952500" y="2799146"/>
            <a:ext cx="3036477"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sp>
        <p:nvSpPr>
          <p:cNvPr id="20" name="Text Placeholder 2">
            <a:extLst>
              <a:ext uri="{FF2B5EF4-FFF2-40B4-BE49-F238E27FC236}">
                <a16:creationId xmlns:a16="http://schemas.microsoft.com/office/drawing/2014/main" id="{057DFE0A-61D9-1B48-8196-EA94D04685DD}"/>
              </a:ext>
            </a:extLst>
          </p:cNvPr>
          <p:cNvSpPr>
            <a:spLocks noGrp="1"/>
          </p:cNvSpPr>
          <p:nvPr>
            <p:ph type="body" idx="10"/>
          </p:nvPr>
        </p:nvSpPr>
        <p:spPr>
          <a:xfrm>
            <a:off x="4569372"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buNone/>
            </a:pPr>
            <a:r>
              <a:rPr lang="en-US"/>
              <a:t>Click to edit Master text styles</a:t>
            </a:r>
          </a:p>
        </p:txBody>
      </p:sp>
      <p:sp>
        <p:nvSpPr>
          <p:cNvPr id="21" name="Content Placeholder 3">
            <a:extLst>
              <a:ext uri="{FF2B5EF4-FFF2-40B4-BE49-F238E27FC236}">
                <a16:creationId xmlns:a16="http://schemas.microsoft.com/office/drawing/2014/main" id="{C946754A-F105-644E-99A4-DC80B9944243}"/>
              </a:ext>
            </a:extLst>
          </p:cNvPr>
          <p:cNvSpPr>
            <a:spLocks noGrp="1"/>
          </p:cNvSpPr>
          <p:nvPr>
            <p:ph sz="half" idx="11"/>
          </p:nvPr>
        </p:nvSpPr>
        <p:spPr>
          <a:xfrm>
            <a:off x="4569372" y="2799146"/>
            <a:ext cx="3050628"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sp>
        <p:nvSpPr>
          <p:cNvPr id="22" name="Text Placeholder 2">
            <a:extLst>
              <a:ext uri="{FF2B5EF4-FFF2-40B4-BE49-F238E27FC236}">
                <a16:creationId xmlns:a16="http://schemas.microsoft.com/office/drawing/2014/main" id="{368648FC-FC9A-5645-8F0C-390FFFAE180D}"/>
              </a:ext>
            </a:extLst>
          </p:cNvPr>
          <p:cNvSpPr>
            <a:spLocks noGrp="1"/>
          </p:cNvSpPr>
          <p:nvPr>
            <p:ph type="body" idx="12"/>
          </p:nvPr>
        </p:nvSpPr>
        <p:spPr>
          <a:xfrm>
            <a:off x="8187017"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buNone/>
            </a:pPr>
            <a:r>
              <a:rPr lang="en-US"/>
              <a:t>Click to edit Master text styles</a:t>
            </a:r>
          </a:p>
        </p:txBody>
      </p:sp>
      <p:sp>
        <p:nvSpPr>
          <p:cNvPr id="24" name="Content Placeholder 3">
            <a:extLst>
              <a:ext uri="{FF2B5EF4-FFF2-40B4-BE49-F238E27FC236}">
                <a16:creationId xmlns:a16="http://schemas.microsoft.com/office/drawing/2014/main" id="{BBB849DC-B114-D145-9879-4FE0688BF57E}"/>
              </a:ext>
            </a:extLst>
          </p:cNvPr>
          <p:cNvSpPr>
            <a:spLocks noGrp="1"/>
          </p:cNvSpPr>
          <p:nvPr>
            <p:ph sz="half" idx="13"/>
          </p:nvPr>
        </p:nvSpPr>
        <p:spPr>
          <a:xfrm>
            <a:off x="8187017" y="2799146"/>
            <a:ext cx="3036477"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cxnSp>
        <p:nvCxnSpPr>
          <p:cNvPr id="26" name="Straight Connector 25">
            <a:extLst>
              <a:ext uri="{FF2B5EF4-FFF2-40B4-BE49-F238E27FC236}">
                <a16:creationId xmlns:a16="http://schemas.microsoft.com/office/drawing/2014/main" id="{9F0C4CE5-5F02-B143-8FD1-1B235D270DAC}"/>
              </a:ext>
            </a:extLst>
          </p:cNvPr>
          <p:cNvCxnSpPr>
            <a:cxnSpLocks/>
          </p:cNvCxnSpPr>
          <p:nvPr userDrawn="1"/>
        </p:nvCxnSpPr>
        <p:spPr>
          <a:xfrm>
            <a:off x="4569372"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289A8C14-DB28-F34E-8098-168D4C75AF23}"/>
              </a:ext>
            </a:extLst>
          </p:cNvPr>
          <p:cNvCxnSpPr>
            <a:cxnSpLocks/>
          </p:cNvCxnSpPr>
          <p:nvPr userDrawn="1"/>
        </p:nvCxnSpPr>
        <p:spPr>
          <a:xfrm>
            <a:off x="8187017"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 name="Date Placeholder 1">
            <a:extLst>
              <a:ext uri="{FF2B5EF4-FFF2-40B4-BE49-F238E27FC236}">
                <a16:creationId xmlns:a16="http://schemas.microsoft.com/office/drawing/2014/main" id="{F0FA07F3-F8E4-4505-85EC-22734AC68792}"/>
              </a:ext>
            </a:extLst>
          </p:cNvPr>
          <p:cNvSpPr>
            <a:spLocks noGrp="1"/>
          </p:cNvSpPr>
          <p:nvPr>
            <p:ph type="dt" sz="half" idx="14"/>
          </p:nvPr>
        </p:nvSpPr>
        <p:spPr/>
        <p:txBody>
          <a:bodyPr/>
          <a:lstStyle/>
          <a:p>
            <a:fld id="{6FCA8E82-58CD-E045-8B98-B7A85B79B752}" type="datetime4">
              <a:rPr lang="en-US" smtClean="0"/>
              <a:pPr/>
              <a:t>October 17, 2021</a:t>
            </a:fld>
            <a:endParaRPr lang="en-US" dirty="0">
              <a:latin typeface="+mn-lt"/>
            </a:endParaRPr>
          </a:p>
        </p:txBody>
      </p:sp>
      <p:sp>
        <p:nvSpPr>
          <p:cNvPr id="3" name="Footer Placeholder 2">
            <a:extLst>
              <a:ext uri="{FF2B5EF4-FFF2-40B4-BE49-F238E27FC236}">
                <a16:creationId xmlns:a16="http://schemas.microsoft.com/office/drawing/2014/main" id="{D5165D22-FEF5-4F30-8822-5D2378806A9B}"/>
              </a:ext>
            </a:extLst>
          </p:cNvPr>
          <p:cNvSpPr>
            <a:spLocks noGrp="1"/>
          </p:cNvSpPr>
          <p:nvPr>
            <p:ph type="ftr" sz="quarter" idx="15"/>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1540F86B-3DA3-4708-AAF5-387BA115C415}"/>
              </a:ext>
            </a:extLst>
          </p:cNvPr>
          <p:cNvSpPr>
            <a:spLocks noGrp="1"/>
          </p:cNvSpPr>
          <p:nvPr>
            <p:ph type="sldNum" sz="quarter" idx="16"/>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4227948718"/>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520" userDrawn="1">
          <p15:clr>
            <a:srgbClr val="FBAE40"/>
          </p15:clr>
        </p15:guide>
        <p15:guide id="4" pos="5160" userDrawn="1">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4800" userDrawn="1">
          <p15:clr>
            <a:srgbClr val="FBAE40"/>
          </p15:clr>
        </p15:guide>
        <p15:guide id="11" pos="2880" userDrawn="1">
          <p15:clr>
            <a:srgbClr val="FBAE40"/>
          </p15:clr>
        </p15:guide>
        <p15:guide id="12" orient="horz" pos="1752"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ummary ">
    <p:bg>
      <p:bgPr>
        <a:solidFill>
          <a:schemeClr val="tx1"/>
        </a:solidFill>
        <a:effectLst/>
      </p:bgPr>
    </p:bg>
    <p:spTree>
      <p:nvGrpSpPr>
        <p:cNvPr id="1" name=""/>
        <p:cNvGrpSpPr/>
        <p:nvPr/>
      </p:nvGrpSpPr>
      <p:grpSpPr>
        <a:xfrm>
          <a:off x="0" y="0"/>
          <a:ext cx="0" cy="0"/>
          <a:chOff x="0" y="0"/>
          <a:chExt cx="0" cy="0"/>
        </a:xfrm>
      </p:grpSpPr>
      <p:sp>
        <p:nvSpPr>
          <p:cNvPr id="32" name="Titl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33" name="Straight Connector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3" name="Text Placeholder 2">
            <a:extLst>
              <a:ext uri="{FF2B5EF4-FFF2-40B4-BE49-F238E27FC236}">
                <a16:creationId xmlns:a16="http://schemas.microsoft.com/office/drawing/2014/main" id="{0DA8C895-11B9-EA40-B0F8-0F4FE9881512}"/>
              </a:ext>
            </a:extLst>
          </p:cNvPr>
          <p:cNvSpPr>
            <a:spLocks noGrp="1"/>
          </p:cNvSpPr>
          <p:nvPr>
            <p:ph type="body" sz="quarter" idx="10"/>
          </p:nvPr>
        </p:nvSpPr>
        <p:spPr>
          <a:xfrm>
            <a:off x="952500" y="2656904"/>
            <a:ext cx="4838700" cy="574318"/>
          </a:xfrm>
        </p:spPr>
        <p:txBody>
          <a:bodyPr>
            <a:noAutofit/>
          </a:bodyPr>
          <a:lstStyle>
            <a:lvl1pPr marL="0" indent="0">
              <a:buNone/>
              <a:defRPr sz="1600">
                <a:latin typeface="+mn-lt"/>
              </a:defRPr>
            </a:lvl1pPr>
          </a:lstStyle>
          <a:p>
            <a:pPr lvl="0"/>
            <a:r>
              <a:rPr lang="en-US"/>
              <a:t>Click to edit Master text styles</a:t>
            </a:r>
          </a:p>
        </p:txBody>
      </p:sp>
      <p:grpSp>
        <p:nvGrpSpPr>
          <p:cNvPr id="15" name="Group 14">
            <a:extLst>
              <a:ext uri="{FF2B5EF4-FFF2-40B4-BE49-F238E27FC236}">
                <a16:creationId xmlns:a16="http://schemas.microsoft.com/office/drawing/2014/main" id="{C47A1EE0-4011-3749-B01C-FC489EEDF880}"/>
              </a:ext>
            </a:extLst>
          </p:cNvPr>
          <p:cNvGrpSpPr>
            <a:grpSpLocks/>
          </p:cNvGrpSpPr>
          <p:nvPr userDrawn="1"/>
        </p:nvGrpSpPr>
        <p:grpSpPr bwMode="auto">
          <a:xfrm rot="10800000">
            <a:off x="8870040" y="0"/>
            <a:ext cx="3325208" cy="3325208"/>
            <a:chOff x="0" y="12289"/>
            <a:chExt cx="3550" cy="3551"/>
          </a:xfrm>
        </p:grpSpPr>
        <p:sp>
          <p:nvSpPr>
            <p:cNvPr id="16" name="Freeform 15">
              <a:extLst>
                <a:ext uri="{FF2B5EF4-FFF2-40B4-BE49-F238E27FC236}">
                  <a16:creationId xmlns:a16="http://schemas.microsoft.com/office/drawing/2014/main" id="{17EED68A-6660-2643-BBFB-B6AB92A7C227}"/>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7" name="Freeform 16">
              <a:extLst>
                <a:ext uri="{FF2B5EF4-FFF2-40B4-BE49-F238E27FC236}">
                  <a16:creationId xmlns:a16="http://schemas.microsoft.com/office/drawing/2014/main" id="{BECF9FB8-F6C7-C54D-99F4-11FDF26D7F9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8" name="Freeform 17">
              <a:extLst>
                <a:ext uri="{FF2B5EF4-FFF2-40B4-BE49-F238E27FC236}">
                  <a16:creationId xmlns:a16="http://schemas.microsoft.com/office/drawing/2014/main" id="{46C7C62D-7D3B-934C-AFF9-0F10E727B42E}"/>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4" name="Text Placeholder 3">
            <a:extLst>
              <a:ext uri="{FF2B5EF4-FFF2-40B4-BE49-F238E27FC236}">
                <a16:creationId xmlns:a16="http://schemas.microsoft.com/office/drawing/2014/main" id="{FF85D552-3AFC-4D21-A944-9D41E128A96E}"/>
              </a:ext>
            </a:extLst>
          </p:cNvPr>
          <p:cNvSpPr>
            <a:spLocks noGrp="1"/>
          </p:cNvSpPr>
          <p:nvPr>
            <p:ph type="body" sz="quarter" idx="12"/>
          </p:nvPr>
        </p:nvSpPr>
        <p:spPr>
          <a:xfrm>
            <a:off x="952500" y="2286000"/>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1" name="Text Placeholder 2">
            <a:extLst>
              <a:ext uri="{FF2B5EF4-FFF2-40B4-BE49-F238E27FC236}">
                <a16:creationId xmlns:a16="http://schemas.microsoft.com/office/drawing/2014/main" id="{BE8C2EDB-9C70-49A2-865C-E5CD77D3E741}"/>
              </a:ext>
            </a:extLst>
          </p:cNvPr>
          <p:cNvSpPr>
            <a:spLocks noGrp="1"/>
          </p:cNvSpPr>
          <p:nvPr>
            <p:ph type="body" sz="quarter" idx="13"/>
          </p:nvPr>
        </p:nvSpPr>
        <p:spPr>
          <a:xfrm>
            <a:off x="953655" y="3841846"/>
            <a:ext cx="4838700" cy="636754"/>
          </a:xfrm>
        </p:spPr>
        <p:txBody>
          <a:bodyPr>
            <a:noAutofit/>
          </a:bodyPr>
          <a:lstStyle>
            <a:lvl1pPr marL="0" indent="0">
              <a:buNone/>
              <a:defRPr sz="1600">
                <a:latin typeface="+mn-lt"/>
              </a:defRPr>
            </a:lvl1pPr>
          </a:lstStyle>
          <a:p>
            <a:pPr lvl="0"/>
            <a:r>
              <a:rPr lang="en-US"/>
              <a:t>Click to edit Master text styles</a:t>
            </a:r>
          </a:p>
        </p:txBody>
      </p:sp>
      <p:sp>
        <p:nvSpPr>
          <p:cNvPr id="22" name="Text Placeholder 3">
            <a:extLst>
              <a:ext uri="{FF2B5EF4-FFF2-40B4-BE49-F238E27FC236}">
                <a16:creationId xmlns:a16="http://schemas.microsoft.com/office/drawing/2014/main" id="{EE50320A-D017-45C6-9986-94BC43911E98}"/>
              </a:ext>
            </a:extLst>
          </p:cNvPr>
          <p:cNvSpPr>
            <a:spLocks noGrp="1"/>
          </p:cNvSpPr>
          <p:nvPr>
            <p:ph type="body" sz="quarter" idx="14"/>
          </p:nvPr>
        </p:nvSpPr>
        <p:spPr>
          <a:xfrm>
            <a:off x="953655" y="3470942"/>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3" name="Text Placeholder 2">
            <a:extLst>
              <a:ext uri="{FF2B5EF4-FFF2-40B4-BE49-F238E27FC236}">
                <a16:creationId xmlns:a16="http://schemas.microsoft.com/office/drawing/2014/main" id="{673EB498-F5D2-4E15-990A-2AFA4A377CBB}"/>
              </a:ext>
            </a:extLst>
          </p:cNvPr>
          <p:cNvSpPr>
            <a:spLocks noGrp="1"/>
          </p:cNvSpPr>
          <p:nvPr>
            <p:ph type="body" sz="quarter" idx="15"/>
          </p:nvPr>
        </p:nvSpPr>
        <p:spPr>
          <a:xfrm>
            <a:off x="952500" y="5017901"/>
            <a:ext cx="4838700" cy="908340"/>
          </a:xfrm>
        </p:spPr>
        <p:txBody>
          <a:bodyPr>
            <a:noAutofit/>
          </a:bodyPr>
          <a:lstStyle>
            <a:lvl1pPr marL="0" indent="0">
              <a:buNone/>
              <a:defRPr sz="1600">
                <a:latin typeface="+mn-lt"/>
              </a:defRPr>
            </a:lvl1pPr>
          </a:lstStyle>
          <a:p>
            <a:pPr lvl="0"/>
            <a:r>
              <a:rPr lang="en-US"/>
              <a:t>Click to edit Master text styles</a:t>
            </a:r>
          </a:p>
        </p:txBody>
      </p:sp>
      <p:sp>
        <p:nvSpPr>
          <p:cNvPr id="24" name="Text Placeholder 3">
            <a:extLst>
              <a:ext uri="{FF2B5EF4-FFF2-40B4-BE49-F238E27FC236}">
                <a16:creationId xmlns:a16="http://schemas.microsoft.com/office/drawing/2014/main" id="{1F528150-326B-4BB3-AC38-7FC805DB6BA7}"/>
              </a:ext>
            </a:extLst>
          </p:cNvPr>
          <p:cNvSpPr>
            <a:spLocks noGrp="1"/>
          </p:cNvSpPr>
          <p:nvPr>
            <p:ph type="body" sz="quarter" idx="16"/>
          </p:nvPr>
        </p:nvSpPr>
        <p:spPr>
          <a:xfrm>
            <a:off x="952500" y="4646997"/>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5" name="Text Placeholder 2">
            <a:extLst>
              <a:ext uri="{FF2B5EF4-FFF2-40B4-BE49-F238E27FC236}">
                <a16:creationId xmlns:a16="http://schemas.microsoft.com/office/drawing/2014/main" id="{20EBEFF7-AECA-409B-9ACC-A63A168283BE}"/>
              </a:ext>
            </a:extLst>
          </p:cNvPr>
          <p:cNvSpPr>
            <a:spLocks noGrp="1"/>
          </p:cNvSpPr>
          <p:nvPr>
            <p:ph type="body" sz="quarter" idx="17"/>
          </p:nvPr>
        </p:nvSpPr>
        <p:spPr>
          <a:xfrm>
            <a:off x="6399647" y="2656904"/>
            <a:ext cx="4838700" cy="574318"/>
          </a:xfrm>
        </p:spPr>
        <p:txBody>
          <a:bodyPr>
            <a:noAutofit/>
          </a:bodyPr>
          <a:lstStyle>
            <a:lvl1pPr marL="0" indent="0">
              <a:buNone/>
              <a:defRPr sz="1600">
                <a:latin typeface="+mn-lt"/>
              </a:defRPr>
            </a:lvl1pPr>
          </a:lstStyle>
          <a:p>
            <a:pPr lvl="0"/>
            <a:r>
              <a:rPr lang="en-US"/>
              <a:t>Click to edit Master text styles</a:t>
            </a:r>
          </a:p>
        </p:txBody>
      </p:sp>
      <p:sp>
        <p:nvSpPr>
          <p:cNvPr id="26" name="Text Placeholder 3">
            <a:extLst>
              <a:ext uri="{FF2B5EF4-FFF2-40B4-BE49-F238E27FC236}">
                <a16:creationId xmlns:a16="http://schemas.microsoft.com/office/drawing/2014/main" id="{29E4D063-8666-4D7A-B8C8-2B9383F798E0}"/>
              </a:ext>
            </a:extLst>
          </p:cNvPr>
          <p:cNvSpPr>
            <a:spLocks noGrp="1"/>
          </p:cNvSpPr>
          <p:nvPr>
            <p:ph type="body" sz="quarter" idx="18"/>
          </p:nvPr>
        </p:nvSpPr>
        <p:spPr>
          <a:xfrm>
            <a:off x="6399647" y="2286000"/>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7" name="Text Placeholder 2">
            <a:extLst>
              <a:ext uri="{FF2B5EF4-FFF2-40B4-BE49-F238E27FC236}">
                <a16:creationId xmlns:a16="http://schemas.microsoft.com/office/drawing/2014/main" id="{4717B7CD-A4F9-444E-82B9-8914CB574887}"/>
              </a:ext>
            </a:extLst>
          </p:cNvPr>
          <p:cNvSpPr>
            <a:spLocks noGrp="1"/>
          </p:cNvSpPr>
          <p:nvPr>
            <p:ph type="body" sz="quarter" idx="19"/>
          </p:nvPr>
        </p:nvSpPr>
        <p:spPr>
          <a:xfrm>
            <a:off x="6399647" y="3841846"/>
            <a:ext cx="4838700" cy="908340"/>
          </a:xfrm>
        </p:spPr>
        <p:txBody>
          <a:bodyPr>
            <a:noAutofit/>
          </a:bodyPr>
          <a:lstStyle>
            <a:lvl1pPr marL="0" indent="0">
              <a:buNone/>
              <a:defRPr sz="1600">
                <a:latin typeface="+mn-lt"/>
              </a:defRPr>
            </a:lvl1pPr>
          </a:lstStyle>
          <a:p>
            <a:pPr lvl="0"/>
            <a:r>
              <a:rPr lang="en-US"/>
              <a:t>Click to edit Master text styles</a:t>
            </a:r>
          </a:p>
        </p:txBody>
      </p:sp>
      <p:sp>
        <p:nvSpPr>
          <p:cNvPr id="28" name="Text Placeholder 3">
            <a:extLst>
              <a:ext uri="{FF2B5EF4-FFF2-40B4-BE49-F238E27FC236}">
                <a16:creationId xmlns:a16="http://schemas.microsoft.com/office/drawing/2014/main" id="{2CF285B7-A950-4326-A4D5-F5D542D2D65B}"/>
              </a:ext>
            </a:extLst>
          </p:cNvPr>
          <p:cNvSpPr>
            <a:spLocks noGrp="1"/>
          </p:cNvSpPr>
          <p:nvPr>
            <p:ph type="body" sz="quarter" idx="20"/>
          </p:nvPr>
        </p:nvSpPr>
        <p:spPr>
          <a:xfrm>
            <a:off x="6399647" y="3470942"/>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 name="Date Placeholder 1">
            <a:extLst>
              <a:ext uri="{FF2B5EF4-FFF2-40B4-BE49-F238E27FC236}">
                <a16:creationId xmlns:a16="http://schemas.microsoft.com/office/drawing/2014/main" id="{EC45E38A-5516-4C3E-88FC-0DCBD876054B}"/>
              </a:ext>
            </a:extLst>
          </p:cNvPr>
          <p:cNvSpPr>
            <a:spLocks noGrp="1"/>
          </p:cNvSpPr>
          <p:nvPr>
            <p:ph type="dt" sz="half" idx="21"/>
          </p:nvPr>
        </p:nvSpPr>
        <p:spPr/>
        <p:txBody>
          <a:bodyPr/>
          <a:lstStyle/>
          <a:p>
            <a:fld id="{6FCA8E82-58CD-E045-8B98-B7A85B79B752}" type="datetime4">
              <a:rPr lang="en-US" smtClean="0"/>
              <a:pPr/>
              <a:t>October 17, 2021</a:t>
            </a:fld>
            <a:endParaRPr lang="en-US" dirty="0">
              <a:latin typeface="+mn-lt"/>
            </a:endParaRPr>
          </a:p>
        </p:txBody>
      </p:sp>
      <p:sp>
        <p:nvSpPr>
          <p:cNvPr id="5" name="Footer Placeholder 4">
            <a:extLst>
              <a:ext uri="{FF2B5EF4-FFF2-40B4-BE49-F238E27FC236}">
                <a16:creationId xmlns:a16="http://schemas.microsoft.com/office/drawing/2014/main" id="{14225273-038D-4F51-A093-83D80104F21A}"/>
              </a:ext>
            </a:extLst>
          </p:cNvPr>
          <p:cNvSpPr>
            <a:spLocks noGrp="1"/>
          </p:cNvSpPr>
          <p:nvPr>
            <p:ph type="ftr" sz="quarter" idx="22"/>
          </p:nvPr>
        </p:nvSpPr>
        <p:spPr/>
        <p:txBody>
          <a:bodyPr/>
          <a:lstStyle/>
          <a:p>
            <a:r>
              <a:rPr lang="en-US"/>
              <a:t>Annual Review</a:t>
            </a:r>
            <a:endParaRPr lang="en-US" b="0" dirty="0"/>
          </a:p>
        </p:txBody>
      </p:sp>
      <p:sp>
        <p:nvSpPr>
          <p:cNvPr id="6" name="Slide Number Placeholder 5">
            <a:extLst>
              <a:ext uri="{FF2B5EF4-FFF2-40B4-BE49-F238E27FC236}">
                <a16:creationId xmlns:a16="http://schemas.microsoft.com/office/drawing/2014/main" id="{C7F24E14-E0E0-44FA-A4AA-FA63A858730C}"/>
              </a:ext>
            </a:extLst>
          </p:cNvPr>
          <p:cNvSpPr>
            <a:spLocks noGrp="1"/>
          </p:cNvSpPr>
          <p:nvPr>
            <p:ph type="sldNum" sz="quarter" idx="23"/>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06013587"/>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tx1"/>
        </a:solidFill>
        <a:effectLst/>
      </p:bgPr>
    </p:bg>
    <p:spTree>
      <p:nvGrpSpPr>
        <p:cNvPr id="1" name=""/>
        <p:cNvGrpSpPr/>
        <p:nvPr/>
      </p:nvGrpSpPr>
      <p:grpSpPr>
        <a:xfrm>
          <a:off x="0" y="0"/>
          <a:ext cx="0" cy="0"/>
          <a:chOff x="0" y="0"/>
          <a:chExt cx="0" cy="0"/>
        </a:xfrm>
      </p:grpSpPr>
      <p:sp>
        <p:nvSpPr>
          <p:cNvPr id="16" name="Text Placeholder 29">
            <a:extLst>
              <a:ext uri="{FF2B5EF4-FFF2-40B4-BE49-F238E27FC236}">
                <a16:creationId xmlns:a16="http://schemas.microsoft.com/office/drawing/2014/main" id="{BB778BC5-5409-574B-96E2-B45CDD940DF4}"/>
              </a:ext>
            </a:extLst>
          </p:cNvPr>
          <p:cNvSpPr>
            <a:spLocks noGrp="1"/>
          </p:cNvSpPr>
          <p:nvPr>
            <p:ph type="body" sz="quarter" idx="11"/>
          </p:nvPr>
        </p:nvSpPr>
        <p:spPr>
          <a:xfrm>
            <a:off x="6896100" y="5102063"/>
            <a:ext cx="4914900" cy="588795"/>
          </a:xfrm>
        </p:spPr>
        <p:txBody>
          <a:bodyPr lIns="0" tIns="0" rIns="0" bIns="0" anchor="b">
            <a:noAutofit/>
          </a:bodyPr>
          <a:lstStyle>
            <a:lvl1pPr marL="0" indent="0">
              <a:buNone/>
              <a:defRPr sz="1600" b="0" i="0">
                <a:solidFill>
                  <a:schemeClr val="tx2"/>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7" name="Subtitle 2">
            <a:extLst>
              <a:ext uri="{FF2B5EF4-FFF2-40B4-BE49-F238E27FC236}">
                <a16:creationId xmlns:a16="http://schemas.microsoft.com/office/drawing/2014/main" id="{32916F3A-28FA-9A4B-A780-0D687D932893}"/>
              </a:ext>
            </a:extLst>
          </p:cNvPr>
          <p:cNvSpPr>
            <a:spLocks noGrp="1"/>
          </p:cNvSpPr>
          <p:nvPr>
            <p:ph type="subTitle" idx="1"/>
          </p:nvPr>
        </p:nvSpPr>
        <p:spPr>
          <a:xfrm>
            <a:off x="6907623" y="3591098"/>
            <a:ext cx="4903377" cy="1057791"/>
          </a:xfrm>
        </p:spPr>
        <p:txBody>
          <a:bodyPr lIns="0" tIns="0" rIns="0" bIns="0">
            <a:normAutofit/>
          </a:bodyPr>
          <a:lstStyle>
            <a:lvl1pPr marL="0" indent="0" algn="l">
              <a:buNone/>
              <a:defRPr sz="1600" b="0" i="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6" name="Title 1">
            <a:extLst>
              <a:ext uri="{FF2B5EF4-FFF2-40B4-BE49-F238E27FC236}">
                <a16:creationId xmlns:a16="http://schemas.microsoft.com/office/drawing/2014/main" id="{E29321F6-59C5-6E4C-A846-6AD00848A444}"/>
              </a:ext>
            </a:extLst>
          </p:cNvPr>
          <p:cNvSpPr>
            <a:spLocks noGrp="1"/>
          </p:cNvSpPr>
          <p:nvPr>
            <p:ph type="title"/>
          </p:nvPr>
        </p:nvSpPr>
        <p:spPr>
          <a:xfrm>
            <a:off x="6907623" y="2173658"/>
            <a:ext cx="49033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27" name="Straight Connector 26">
            <a:extLst>
              <a:ext uri="{FF2B5EF4-FFF2-40B4-BE49-F238E27FC236}">
                <a16:creationId xmlns:a16="http://schemas.microsoft.com/office/drawing/2014/main" id="{AB5C3BF3-A164-DD48-BD02-4587489DA105}"/>
              </a:ext>
            </a:extLst>
          </p:cNvPr>
          <p:cNvCxnSpPr>
            <a:cxnSpLocks/>
          </p:cNvCxnSpPr>
          <p:nvPr userDrawn="1"/>
        </p:nvCxnSpPr>
        <p:spPr>
          <a:xfrm>
            <a:off x="6896100" y="3233703"/>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1" name="Picture Placeholder 2">
            <a:extLst>
              <a:ext uri="{FF2B5EF4-FFF2-40B4-BE49-F238E27FC236}">
                <a16:creationId xmlns:a16="http://schemas.microsoft.com/office/drawing/2014/main" id="{F8C225AD-C009-894E-8AFA-C94EAA06509C}"/>
              </a:ext>
            </a:extLst>
          </p:cNvPr>
          <p:cNvSpPr>
            <a:spLocks noGrp="1"/>
          </p:cNvSpPr>
          <p:nvPr>
            <p:ph type="pic" sz="quarter" idx="13"/>
          </p:nvPr>
        </p:nvSpPr>
        <p:spPr>
          <a:xfrm>
            <a:off x="0" y="0"/>
            <a:ext cx="6096000" cy="6858000"/>
          </a:xfrm>
        </p:spPr>
        <p:txBody>
          <a:bodyPr/>
          <a:lstStyle/>
          <a:p>
            <a:r>
              <a:rPr lang="en-US"/>
              <a:t>Click icon to add picture</a:t>
            </a:r>
            <a:endParaRPr lang="en-US" dirty="0"/>
          </a:p>
        </p:txBody>
      </p:sp>
      <p:grpSp>
        <p:nvGrpSpPr>
          <p:cNvPr id="30" name="Group 29">
            <a:extLst>
              <a:ext uri="{FF2B5EF4-FFF2-40B4-BE49-F238E27FC236}">
                <a16:creationId xmlns:a16="http://schemas.microsoft.com/office/drawing/2014/main" id="{FFEF81ED-50DF-3946-87D9-407C13C3CE9F}"/>
              </a:ext>
            </a:extLst>
          </p:cNvPr>
          <p:cNvGrpSpPr>
            <a:grpSpLocks/>
          </p:cNvGrpSpPr>
          <p:nvPr userDrawn="1"/>
        </p:nvGrpSpPr>
        <p:grpSpPr bwMode="auto">
          <a:xfrm rot="10800000">
            <a:off x="8870040" y="0"/>
            <a:ext cx="3325208" cy="3325208"/>
            <a:chOff x="0" y="12289"/>
            <a:chExt cx="3550" cy="3551"/>
          </a:xfrm>
        </p:grpSpPr>
        <p:sp>
          <p:nvSpPr>
            <p:cNvPr id="31" name="Freeform 30">
              <a:extLst>
                <a:ext uri="{FF2B5EF4-FFF2-40B4-BE49-F238E27FC236}">
                  <a16:creationId xmlns:a16="http://schemas.microsoft.com/office/drawing/2014/main" id="{4B6857A0-601C-9C40-ADB4-7927C7A4ECA0}"/>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2" name="Freeform 31">
              <a:extLst>
                <a:ext uri="{FF2B5EF4-FFF2-40B4-BE49-F238E27FC236}">
                  <a16:creationId xmlns:a16="http://schemas.microsoft.com/office/drawing/2014/main" id="{31562ACC-ECB3-4841-A52C-00DAFF438EBF}"/>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3" name="Freeform 32">
              <a:extLst>
                <a:ext uri="{FF2B5EF4-FFF2-40B4-BE49-F238E27FC236}">
                  <a16:creationId xmlns:a16="http://schemas.microsoft.com/office/drawing/2014/main" id="{77C317B8-91B4-7040-AB8C-CE822CA28AAD}"/>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999130720"/>
      </p:ext>
    </p:extLst>
  </p:cSld>
  <p:clrMapOvr>
    <a:masterClrMapping/>
  </p:clrMapOvr>
  <p:extLst>
    <p:ext uri="{DCECCB84-F9BA-43D5-87BE-67443E8EF086}">
      <p15:sldGuideLst xmlns:p15="http://schemas.microsoft.com/office/powerpoint/2012/main">
        <p15:guide id="1" pos="60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806C6F65-35CD-D64B-992A-0C1C1E00384D}"/>
              </a:ext>
            </a:extLst>
          </p:cNvPr>
          <p:cNvGrpSpPr/>
          <p:nvPr userDrawn="1"/>
        </p:nvGrpSpPr>
        <p:grpSpPr>
          <a:xfrm>
            <a:off x="6362700" y="0"/>
            <a:ext cx="5829298" cy="3235602"/>
            <a:chOff x="5612972" y="1"/>
            <a:chExt cx="6615961" cy="3672246"/>
          </a:xfrm>
        </p:grpSpPr>
        <p:sp>
          <p:nvSpPr>
            <p:cNvPr id="7" name="AutoShape 24">
              <a:extLst>
                <a:ext uri="{FF2B5EF4-FFF2-40B4-BE49-F238E27FC236}">
                  <a16:creationId xmlns:a16="http://schemas.microsoft.com/office/drawing/2014/main" id="{CFD467E2-FF13-7E4F-BEF9-EA1A17665B2D}"/>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8" name="Freeform 7">
              <a:extLst>
                <a:ext uri="{FF2B5EF4-FFF2-40B4-BE49-F238E27FC236}">
                  <a16:creationId xmlns:a16="http://schemas.microsoft.com/office/drawing/2014/main" id="{CA85A327-3157-B442-993A-6900F71249AC}"/>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9" name="Freeform 8">
              <a:extLst>
                <a:ext uri="{FF2B5EF4-FFF2-40B4-BE49-F238E27FC236}">
                  <a16:creationId xmlns:a16="http://schemas.microsoft.com/office/drawing/2014/main" id="{9A459CB4-74AF-0544-AB1E-7CC6D10F84EB}"/>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0" name="Freeform 9">
              <a:extLst>
                <a:ext uri="{FF2B5EF4-FFF2-40B4-BE49-F238E27FC236}">
                  <a16:creationId xmlns:a16="http://schemas.microsoft.com/office/drawing/2014/main" id="{95A20BFD-9142-D64A-A78A-61B75FCA0D76}"/>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B80736DF-C890-DB47-AEAA-D3D92505E632}"/>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2" name="Title 1">
            <a:extLst>
              <a:ext uri="{FF2B5EF4-FFF2-40B4-BE49-F238E27FC236}">
                <a16:creationId xmlns:a16="http://schemas.microsoft.com/office/drawing/2014/main" id="{39F93F26-ED5C-E74E-BFBD-E3054DC1B9C1}"/>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spc="50" baseline="0">
                <a:latin typeface="+mj-lt"/>
              </a:defRPr>
            </a:lvl1pPr>
          </a:lstStyle>
          <a:p>
            <a:r>
              <a:rPr lang="en-US"/>
              <a:t>Click to edit Master title style</a:t>
            </a:r>
            <a:endParaRPr lang="en-US" dirty="0"/>
          </a:p>
        </p:txBody>
      </p:sp>
      <p:cxnSp>
        <p:nvCxnSpPr>
          <p:cNvPr id="13" name="Straight Connector 12">
            <a:extLst>
              <a:ext uri="{FF2B5EF4-FFF2-40B4-BE49-F238E27FC236}">
                <a16:creationId xmlns:a16="http://schemas.microsoft.com/office/drawing/2014/main" id="{CF0FD074-81E2-0D4E-8446-C5B415B238A0}"/>
              </a:ext>
            </a:extLst>
          </p:cNvPr>
          <p:cNvCxnSpPr>
            <a:cxnSpLocks/>
          </p:cNvCxnSpPr>
          <p:nvPr userDrawn="1"/>
        </p:nvCxnSpPr>
        <p:spPr>
          <a:xfrm>
            <a:off x="952500" y="1934655"/>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4" name="Text Placeholder 29">
            <a:extLst>
              <a:ext uri="{FF2B5EF4-FFF2-40B4-BE49-F238E27FC236}">
                <a16:creationId xmlns:a16="http://schemas.microsoft.com/office/drawing/2014/main" id="{58AAB058-5FFC-9E4E-AD2E-FB1B4EE51025}"/>
              </a:ext>
            </a:extLst>
          </p:cNvPr>
          <p:cNvSpPr>
            <a:spLocks noGrp="1"/>
          </p:cNvSpPr>
          <p:nvPr>
            <p:ph type="body" sz="quarter" idx="13"/>
          </p:nvPr>
        </p:nvSpPr>
        <p:spPr>
          <a:xfrm>
            <a:off x="952500" y="2818296"/>
            <a:ext cx="2133600"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5" name="Text Placeholder 29">
            <a:extLst>
              <a:ext uri="{FF2B5EF4-FFF2-40B4-BE49-F238E27FC236}">
                <a16:creationId xmlns:a16="http://schemas.microsoft.com/office/drawing/2014/main" id="{18ABDA74-C3EC-274D-BE87-AC5B825A2A4C}"/>
              </a:ext>
            </a:extLst>
          </p:cNvPr>
          <p:cNvSpPr>
            <a:spLocks noGrp="1"/>
          </p:cNvSpPr>
          <p:nvPr>
            <p:ph type="body" sz="quarter" idx="14"/>
          </p:nvPr>
        </p:nvSpPr>
        <p:spPr>
          <a:xfrm>
            <a:off x="952500" y="2209800"/>
            <a:ext cx="2133600"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16" name="Straight Connector 15">
            <a:extLst>
              <a:ext uri="{FF2B5EF4-FFF2-40B4-BE49-F238E27FC236}">
                <a16:creationId xmlns:a16="http://schemas.microsoft.com/office/drawing/2014/main" id="{A3DDE02E-BC75-2645-8725-CA2CFD327A3C}"/>
              </a:ext>
            </a:extLst>
          </p:cNvPr>
          <p:cNvCxnSpPr>
            <a:cxnSpLocks/>
          </p:cNvCxnSpPr>
          <p:nvPr userDrawn="1"/>
        </p:nvCxnSpPr>
        <p:spPr>
          <a:xfrm>
            <a:off x="3663043"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7" name="Text Placeholder 29">
            <a:extLst>
              <a:ext uri="{FF2B5EF4-FFF2-40B4-BE49-F238E27FC236}">
                <a16:creationId xmlns:a16="http://schemas.microsoft.com/office/drawing/2014/main" id="{3ABA9FD1-9B74-F14F-81EF-7B3407196B03}"/>
              </a:ext>
            </a:extLst>
          </p:cNvPr>
          <p:cNvSpPr>
            <a:spLocks noGrp="1"/>
          </p:cNvSpPr>
          <p:nvPr>
            <p:ph type="body" sz="quarter" idx="15"/>
          </p:nvPr>
        </p:nvSpPr>
        <p:spPr>
          <a:xfrm>
            <a:off x="3663042" y="2818296"/>
            <a:ext cx="2128157"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8" name="Text Placeholder 29">
            <a:extLst>
              <a:ext uri="{FF2B5EF4-FFF2-40B4-BE49-F238E27FC236}">
                <a16:creationId xmlns:a16="http://schemas.microsoft.com/office/drawing/2014/main" id="{0E9E9D03-0186-5B4C-A73F-95ADCD08A44A}"/>
              </a:ext>
            </a:extLst>
          </p:cNvPr>
          <p:cNvSpPr>
            <a:spLocks noGrp="1"/>
          </p:cNvSpPr>
          <p:nvPr>
            <p:ph type="body" sz="quarter" idx="16"/>
          </p:nvPr>
        </p:nvSpPr>
        <p:spPr>
          <a:xfrm>
            <a:off x="3663042" y="2209800"/>
            <a:ext cx="2128157"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20" name="Straight Connector 19">
            <a:extLst>
              <a:ext uri="{FF2B5EF4-FFF2-40B4-BE49-F238E27FC236}">
                <a16:creationId xmlns:a16="http://schemas.microsoft.com/office/drawing/2014/main" id="{E01EE6FD-FABB-AD48-92DA-19805B502918}"/>
              </a:ext>
            </a:extLst>
          </p:cNvPr>
          <p:cNvCxnSpPr>
            <a:cxnSpLocks/>
          </p:cNvCxnSpPr>
          <p:nvPr userDrawn="1"/>
        </p:nvCxnSpPr>
        <p:spPr>
          <a:xfrm>
            <a:off x="952500" y="4248119"/>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1" name="Text Placeholder 29">
            <a:extLst>
              <a:ext uri="{FF2B5EF4-FFF2-40B4-BE49-F238E27FC236}">
                <a16:creationId xmlns:a16="http://schemas.microsoft.com/office/drawing/2014/main" id="{F953BCFF-5CB8-784F-ACC1-A14670E62196}"/>
              </a:ext>
            </a:extLst>
          </p:cNvPr>
          <p:cNvSpPr>
            <a:spLocks noGrp="1"/>
          </p:cNvSpPr>
          <p:nvPr>
            <p:ph type="body" sz="quarter" idx="19"/>
          </p:nvPr>
        </p:nvSpPr>
        <p:spPr>
          <a:xfrm>
            <a:off x="952500" y="5131299"/>
            <a:ext cx="2133600"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2" name="Text Placeholder 29">
            <a:extLst>
              <a:ext uri="{FF2B5EF4-FFF2-40B4-BE49-F238E27FC236}">
                <a16:creationId xmlns:a16="http://schemas.microsoft.com/office/drawing/2014/main" id="{97DCC038-CDD3-1D48-B8BA-2617616935C5}"/>
              </a:ext>
            </a:extLst>
          </p:cNvPr>
          <p:cNvSpPr>
            <a:spLocks noGrp="1"/>
          </p:cNvSpPr>
          <p:nvPr>
            <p:ph type="body" sz="quarter" idx="20"/>
          </p:nvPr>
        </p:nvSpPr>
        <p:spPr>
          <a:xfrm>
            <a:off x="952500" y="4522803"/>
            <a:ext cx="2133600"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23" name="Straight Connector 22">
            <a:extLst>
              <a:ext uri="{FF2B5EF4-FFF2-40B4-BE49-F238E27FC236}">
                <a16:creationId xmlns:a16="http://schemas.microsoft.com/office/drawing/2014/main" id="{93BB36CC-7349-334D-A028-58D01025E726}"/>
              </a:ext>
            </a:extLst>
          </p:cNvPr>
          <p:cNvCxnSpPr>
            <a:cxnSpLocks/>
          </p:cNvCxnSpPr>
          <p:nvPr userDrawn="1"/>
        </p:nvCxnSpPr>
        <p:spPr>
          <a:xfrm>
            <a:off x="3663043"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4" name="Text Placeholder 29">
            <a:extLst>
              <a:ext uri="{FF2B5EF4-FFF2-40B4-BE49-F238E27FC236}">
                <a16:creationId xmlns:a16="http://schemas.microsoft.com/office/drawing/2014/main" id="{C20DFC6E-CE65-E94B-921D-38F386E173F2}"/>
              </a:ext>
            </a:extLst>
          </p:cNvPr>
          <p:cNvSpPr>
            <a:spLocks noGrp="1"/>
          </p:cNvSpPr>
          <p:nvPr>
            <p:ph type="body" sz="quarter" idx="21"/>
          </p:nvPr>
        </p:nvSpPr>
        <p:spPr>
          <a:xfrm>
            <a:off x="3663042" y="5131299"/>
            <a:ext cx="2128157"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5" name="Text Placeholder 29">
            <a:extLst>
              <a:ext uri="{FF2B5EF4-FFF2-40B4-BE49-F238E27FC236}">
                <a16:creationId xmlns:a16="http://schemas.microsoft.com/office/drawing/2014/main" id="{773FBF72-A3D8-2F4E-BAD2-2755F0BE4A47}"/>
              </a:ext>
            </a:extLst>
          </p:cNvPr>
          <p:cNvSpPr>
            <a:spLocks noGrp="1"/>
          </p:cNvSpPr>
          <p:nvPr>
            <p:ph type="body" sz="quarter" idx="22"/>
          </p:nvPr>
        </p:nvSpPr>
        <p:spPr>
          <a:xfrm>
            <a:off x="3663042" y="4522803"/>
            <a:ext cx="2128157"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26" name="Straight Connector 25">
            <a:extLst>
              <a:ext uri="{FF2B5EF4-FFF2-40B4-BE49-F238E27FC236}">
                <a16:creationId xmlns:a16="http://schemas.microsoft.com/office/drawing/2014/main" id="{C402C0D4-D9C4-F547-B996-38177302A3DC}"/>
              </a:ext>
            </a:extLst>
          </p:cNvPr>
          <p:cNvCxnSpPr>
            <a:cxnSpLocks/>
          </p:cNvCxnSpPr>
          <p:nvPr userDrawn="1"/>
        </p:nvCxnSpPr>
        <p:spPr>
          <a:xfrm>
            <a:off x="6367055"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7" name="Text Placeholder 29">
            <a:extLst>
              <a:ext uri="{FF2B5EF4-FFF2-40B4-BE49-F238E27FC236}">
                <a16:creationId xmlns:a16="http://schemas.microsoft.com/office/drawing/2014/main" id="{9B18A1DC-4A61-514B-9F70-1DCC893EBB17}"/>
              </a:ext>
            </a:extLst>
          </p:cNvPr>
          <p:cNvSpPr>
            <a:spLocks noGrp="1"/>
          </p:cNvSpPr>
          <p:nvPr>
            <p:ph type="body" sz="quarter" idx="23"/>
          </p:nvPr>
        </p:nvSpPr>
        <p:spPr>
          <a:xfrm>
            <a:off x="6367054" y="5131299"/>
            <a:ext cx="2129245"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8" name="Text Placeholder 29">
            <a:extLst>
              <a:ext uri="{FF2B5EF4-FFF2-40B4-BE49-F238E27FC236}">
                <a16:creationId xmlns:a16="http://schemas.microsoft.com/office/drawing/2014/main" id="{DD138509-2AA1-D540-90D6-288474956619}"/>
              </a:ext>
            </a:extLst>
          </p:cNvPr>
          <p:cNvSpPr>
            <a:spLocks noGrp="1"/>
          </p:cNvSpPr>
          <p:nvPr>
            <p:ph type="body" sz="quarter" idx="24"/>
          </p:nvPr>
        </p:nvSpPr>
        <p:spPr>
          <a:xfrm>
            <a:off x="6367054" y="4522803"/>
            <a:ext cx="2129245"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2" name="Date Placeholder 1">
            <a:extLst>
              <a:ext uri="{FF2B5EF4-FFF2-40B4-BE49-F238E27FC236}">
                <a16:creationId xmlns:a16="http://schemas.microsoft.com/office/drawing/2014/main" id="{62655503-4608-4F79-A5D4-B2F67958F263}"/>
              </a:ext>
            </a:extLst>
          </p:cNvPr>
          <p:cNvSpPr>
            <a:spLocks noGrp="1"/>
          </p:cNvSpPr>
          <p:nvPr>
            <p:ph type="dt" sz="half" idx="25"/>
          </p:nvPr>
        </p:nvSpPr>
        <p:spPr/>
        <p:txBody>
          <a:bodyPr/>
          <a:lstStyle/>
          <a:p>
            <a:fld id="{6FCA8E82-58CD-E045-8B98-B7A85B79B752}" type="datetime4">
              <a:rPr lang="en-US" smtClean="0"/>
              <a:pPr/>
              <a:t>October 17, 2021</a:t>
            </a:fld>
            <a:endParaRPr lang="en-US" dirty="0">
              <a:latin typeface="+mn-lt"/>
            </a:endParaRPr>
          </a:p>
        </p:txBody>
      </p:sp>
      <p:sp>
        <p:nvSpPr>
          <p:cNvPr id="3" name="Footer Placeholder 2">
            <a:extLst>
              <a:ext uri="{FF2B5EF4-FFF2-40B4-BE49-F238E27FC236}">
                <a16:creationId xmlns:a16="http://schemas.microsoft.com/office/drawing/2014/main" id="{9DAFA395-FE4C-4A99-A74E-57757D8473E1}"/>
              </a:ext>
            </a:extLst>
          </p:cNvPr>
          <p:cNvSpPr>
            <a:spLocks noGrp="1"/>
          </p:cNvSpPr>
          <p:nvPr>
            <p:ph type="ftr" sz="quarter" idx="26"/>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30A6A117-A0E8-43E1-9120-CE3B8B97667F}"/>
              </a:ext>
            </a:extLst>
          </p:cNvPr>
          <p:cNvSpPr>
            <a:spLocks noGrp="1"/>
          </p:cNvSpPr>
          <p:nvPr>
            <p:ph type="sldNum" sz="quarter" idx="27"/>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40930664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C82066DD-D313-D148-89C7-338EB873A730}"/>
              </a:ext>
            </a:extLst>
          </p:cNvPr>
          <p:cNvGrpSpPr>
            <a:grpSpLocks/>
          </p:cNvGrpSpPr>
          <p:nvPr userDrawn="1"/>
        </p:nvGrpSpPr>
        <p:grpSpPr bwMode="auto">
          <a:xfrm rot="16200000" flipV="1">
            <a:off x="0" y="3900132"/>
            <a:ext cx="2959226" cy="2959226"/>
            <a:chOff x="0" y="12289"/>
            <a:chExt cx="3550" cy="3551"/>
          </a:xfrm>
        </p:grpSpPr>
        <p:sp>
          <p:nvSpPr>
            <p:cNvPr id="15" name="Freeform 14">
              <a:extLst>
                <a:ext uri="{FF2B5EF4-FFF2-40B4-BE49-F238E27FC236}">
                  <a16:creationId xmlns:a16="http://schemas.microsoft.com/office/drawing/2014/main" id="{A5BBD7C7-99D1-E841-A081-6912D1F2B855}"/>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6" name="Freeform 15">
              <a:extLst>
                <a:ext uri="{FF2B5EF4-FFF2-40B4-BE49-F238E27FC236}">
                  <a16:creationId xmlns:a16="http://schemas.microsoft.com/office/drawing/2014/main" id="{227A14EE-CB79-754A-8B19-EB9874B3158E}"/>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9" name="Freeform 18">
              <a:extLst>
                <a:ext uri="{FF2B5EF4-FFF2-40B4-BE49-F238E27FC236}">
                  <a16:creationId xmlns:a16="http://schemas.microsoft.com/office/drawing/2014/main" id="{35B38B80-C3D3-4C47-B468-C41A8FF36F2A}"/>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4" name="Picture Placeholder 2">
            <a:extLst>
              <a:ext uri="{FF2B5EF4-FFF2-40B4-BE49-F238E27FC236}">
                <a16:creationId xmlns:a16="http://schemas.microsoft.com/office/drawing/2014/main" id="{F0C4E8C2-3240-594A-9D5E-1BCD1AF44C5E}"/>
              </a:ext>
            </a:extLst>
          </p:cNvPr>
          <p:cNvSpPr>
            <a:spLocks noGrp="1"/>
          </p:cNvSpPr>
          <p:nvPr>
            <p:ph type="pic" sz="quarter" idx="13"/>
          </p:nvPr>
        </p:nvSpPr>
        <p:spPr>
          <a:xfrm>
            <a:off x="6096000" y="-22543"/>
            <a:ext cx="6096000" cy="6903086"/>
          </a:xfrm>
        </p:spPr>
        <p:txBody>
          <a:bodyPr/>
          <a:lstStyle/>
          <a:p>
            <a:r>
              <a:rPr lang="en-US"/>
              <a:t>Click icon to add picture</a:t>
            </a:r>
            <a:endParaRPr lang="en-US" dirty="0"/>
          </a:p>
        </p:txBody>
      </p:sp>
      <p:sp>
        <p:nvSpPr>
          <p:cNvPr id="9" name="Title 1">
            <a:extLst>
              <a:ext uri="{FF2B5EF4-FFF2-40B4-BE49-F238E27FC236}">
                <a16:creationId xmlns:a16="http://schemas.microsoft.com/office/drawing/2014/main" id="{A5C37098-CEB2-1E45-989B-3DD92F3B1A30}"/>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17" name="Straight Connector 16">
            <a:extLst>
              <a:ext uri="{FF2B5EF4-FFF2-40B4-BE49-F238E27FC236}">
                <a16:creationId xmlns:a16="http://schemas.microsoft.com/office/drawing/2014/main" id="{1D23F761-57FC-3649-AE84-0C3EF95EF561}"/>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8" name="Text Placeholder 29">
            <a:extLst>
              <a:ext uri="{FF2B5EF4-FFF2-40B4-BE49-F238E27FC236}">
                <a16:creationId xmlns:a16="http://schemas.microsoft.com/office/drawing/2014/main" id="{E66F2BC9-2F8A-1543-9AFD-9BAB0E75B31C}"/>
              </a:ext>
            </a:extLst>
          </p:cNvPr>
          <p:cNvSpPr>
            <a:spLocks noGrp="1"/>
          </p:cNvSpPr>
          <p:nvPr>
            <p:ph type="body" sz="quarter" idx="11"/>
          </p:nvPr>
        </p:nvSpPr>
        <p:spPr>
          <a:xfrm>
            <a:off x="952499" y="2289363"/>
            <a:ext cx="4572001" cy="2795232"/>
          </a:xfrm>
        </p:spPr>
        <p:txBody>
          <a:bodyPr lIns="0" tIns="0" rIns="0" bIns="0">
            <a:noAutofit/>
          </a:bodyPr>
          <a:lstStyle>
            <a:lvl1pPr marL="0" indent="0">
              <a:lnSpc>
                <a:spcPct val="100000"/>
              </a:lnSpc>
              <a:buNone/>
              <a:defRPr sz="16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 name="Date Placeholder 1">
            <a:extLst>
              <a:ext uri="{FF2B5EF4-FFF2-40B4-BE49-F238E27FC236}">
                <a16:creationId xmlns:a16="http://schemas.microsoft.com/office/drawing/2014/main" id="{CA64E0B3-57C5-4DAF-8531-F39610E77C09}"/>
              </a:ext>
            </a:extLst>
          </p:cNvPr>
          <p:cNvSpPr>
            <a:spLocks noGrp="1"/>
          </p:cNvSpPr>
          <p:nvPr>
            <p:ph type="dt" sz="half" idx="14"/>
          </p:nvPr>
        </p:nvSpPr>
        <p:spPr/>
        <p:txBody>
          <a:bodyPr/>
          <a:lstStyle/>
          <a:p>
            <a:fld id="{6FCA8E82-58CD-E045-8B98-B7A85B79B752}" type="datetime4">
              <a:rPr lang="en-US" smtClean="0"/>
              <a:pPr/>
              <a:t>October 17, 2021</a:t>
            </a:fld>
            <a:endParaRPr lang="en-US" dirty="0">
              <a:latin typeface="+mn-lt"/>
            </a:endParaRPr>
          </a:p>
        </p:txBody>
      </p:sp>
      <p:sp>
        <p:nvSpPr>
          <p:cNvPr id="3" name="Footer Placeholder 2">
            <a:extLst>
              <a:ext uri="{FF2B5EF4-FFF2-40B4-BE49-F238E27FC236}">
                <a16:creationId xmlns:a16="http://schemas.microsoft.com/office/drawing/2014/main" id="{B7E0EC46-C626-4D58-AB64-0B3B850D1482}"/>
              </a:ext>
            </a:extLst>
          </p:cNvPr>
          <p:cNvSpPr>
            <a:spLocks noGrp="1"/>
          </p:cNvSpPr>
          <p:nvPr>
            <p:ph type="ftr" sz="quarter" idx="15"/>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8F25D00C-8F5C-4528-87FA-F9431D967555}"/>
              </a:ext>
            </a:extLst>
          </p:cNvPr>
          <p:cNvSpPr>
            <a:spLocks noGrp="1"/>
          </p:cNvSpPr>
          <p:nvPr>
            <p:ph type="sldNum" sz="quarter" idx="16"/>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073769527"/>
      </p:ext>
    </p:extLst>
  </p:cSld>
  <p:clrMapOvr>
    <a:masterClrMapping/>
  </p:clrMapOvr>
  <p:extLst>
    <p:ext uri="{DCECCB84-F9BA-43D5-87BE-67443E8EF086}">
      <p15:sldGuideLst xmlns:p15="http://schemas.microsoft.com/office/powerpoint/2012/main">
        <p15:guide id="1" pos="600">
          <p15:clr>
            <a:srgbClr val="FBAE40"/>
          </p15:clr>
        </p15:guide>
        <p15:guide id="6" pos="3480" userDrawn="1">
          <p15:clr>
            <a:srgbClr val="FBAE40"/>
          </p15:clr>
        </p15:guide>
        <p15:guide id="7" orient="horz" pos="1440" userDrawn="1">
          <p15:clr>
            <a:srgbClr val="FBAE40"/>
          </p15:clr>
        </p15:guide>
        <p15:guide id="9" orient="horz" pos="1224" userDrawn="1">
          <p15:clr>
            <a:srgbClr val="FBAE40"/>
          </p15:clr>
        </p15:guide>
        <p15:guide id="10" orient="horz" pos="552"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reak">
    <p:bg>
      <p:bgPr>
        <a:solidFill>
          <a:schemeClr val="tx1"/>
        </a:solidFill>
        <a:effectLst/>
      </p:bgPr>
    </p:bg>
    <p:spTree>
      <p:nvGrpSpPr>
        <p:cNvPr id="1" name=""/>
        <p:cNvGrpSpPr/>
        <p:nvPr/>
      </p:nvGrpSpPr>
      <p:grpSpPr>
        <a:xfrm>
          <a:off x="0" y="0"/>
          <a:ext cx="0" cy="0"/>
          <a:chOff x="0" y="0"/>
          <a:chExt cx="0" cy="0"/>
        </a:xfrm>
      </p:grpSpPr>
      <p:sp>
        <p:nvSpPr>
          <p:cNvPr id="21" name="Picture Placeholder 2">
            <a:extLst>
              <a:ext uri="{FF2B5EF4-FFF2-40B4-BE49-F238E27FC236}">
                <a16:creationId xmlns:a16="http://schemas.microsoft.com/office/drawing/2014/main" id="{50E2385F-F6FA-D345-AF77-A9EE8E49310D}"/>
              </a:ext>
            </a:extLst>
          </p:cNvPr>
          <p:cNvSpPr>
            <a:spLocks noGrp="1"/>
          </p:cNvSpPr>
          <p:nvPr>
            <p:ph type="pic" sz="quarter" idx="13"/>
          </p:nvPr>
        </p:nvSpPr>
        <p:spPr>
          <a:xfrm>
            <a:off x="0" y="0"/>
            <a:ext cx="12191998" cy="6858000"/>
          </a:xfrm>
          <a:solidFill>
            <a:schemeClr val="accent2"/>
          </a:solidFill>
        </p:spPr>
        <p:txBody>
          <a:bodyPr/>
          <a:lstStyle/>
          <a:p>
            <a:r>
              <a:rPr lang="en-US"/>
              <a:t>Click icon to add picture</a:t>
            </a:r>
            <a:endParaRPr lang="en-US" dirty="0"/>
          </a:p>
        </p:txBody>
      </p:sp>
      <p:sp>
        <p:nvSpPr>
          <p:cNvPr id="18" name="Title 1">
            <a:extLst>
              <a:ext uri="{FF2B5EF4-FFF2-40B4-BE49-F238E27FC236}">
                <a16:creationId xmlns:a16="http://schemas.microsoft.com/office/drawing/2014/main" id="{8D492973-78E3-D34E-835E-CF2D4517016D}"/>
              </a:ext>
            </a:extLst>
          </p:cNvPr>
          <p:cNvSpPr>
            <a:spLocks noGrp="1"/>
          </p:cNvSpPr>
          <p:nvPr>
            <p:ph type="title"/>
          </p:nvPr>
        </p:nvSpPr>
        <p:spPr>
          <a:xfrm>
            <a:off x="7193943" y="3045437"/>
            <a:ext cx="4941477" cy="610863"/>
          </a:xfrm>
          <a:prstGeom prst="rect">
            <a:avLst/>
          </a:prstGeom>
        </p:spPr>
        <p:txBody>
          <a:bodyPr lIns="0" tIns="0" rIns="0" bIns="0" anchor="b" anchorCtr="0">
            <a:normAutofit/>
          </a:bodyPr>
          <a:lstStyle>
            <a:lvl1pPr>
              <a:defRPr sz="4100" b="1" i="0" baseline="0">
                <a:solidFill>
                  <a:schemeClr val="tx1"/>
                </a:solidFill>
                <a:latin typeface="+mj-lt"/>
              </a:defRPr>
            </a:lvl1pPr>
          </a:lstStyle>
          <a:p>
            <a:r>
              <a:rPr lang="en-US"/>
              <a:t>Click to edit Master title style</a:t>
            </a:r>
            <a:endParaRPr lang="en-US" dirty="0"/>
          </a:p>
        </p:txBody>
      </p:sp>
      <p:cxnSp>
        <p:nvCxnSpPr>
          <p:cNvPr id="20" name="Straight Connector 19">
            <a:extLst>
              <a:ext uri="{FF2B5EF4-FFF2-40B4-BE49-F238E27FC236}">
                <a16:creationId xmlns:a16="http://schemas.microsoft.com/office/drawing/2014/main" id="{4BE3A3D6-A0AD-C84D-8B2A-743F5F95432E}"/>
              </a:ext>
            </a:extLst>
          </p:cNvPr>
          <p:cNvCxnSpPr>
            <a:cxnSpLocks/>
          </p:cNvCxnSpPr>
          <p:nvPr userDrawn="1"/>
        </p:nvCxnSpPr>
        <p:spPr>
          <a:xfrm>
            <a:off x="7154721" y="4003877"/>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grpSp>
        <p:nvGrpSpPr>
          <p:cNvPr id="22" name="Group 21">
            <a:extLst>
              <a:ext uri="{FF2B5EF4-FFF2-40B4-BE49-F238E27FC236}">
                <a16:creationId xmlns:a16="http://schemas.microsoft.com/office/drawing/2014/main" id="{F4CB38BE-0FF2-694C-AA3C-D73DBF7C332C}"/>
              </a:ext>
            </a:extLst>
          </p:cNvPr>
          <p:cNvGrpSpPr>
            <a:grpSpLocks/>
          </p:cNvGrpSpPr>
          <p:nvPr userDrawn="1"/>
        </p:nvGrpSpPr>
        <p:grpSpPr bwMode="auto">
          <a:xfrm rot="10800000">
            <a:off x="9509760" y="-3"/>
            <a:ext cx="2682238" cy="2682238"/>
            <a:chOff x="0" y="12289"/>
            <a:chExt cx="3550" cy="3551"/>
          </a:xfrm>
          <a:solidFill>
            <a:schemeClr val="tx1"/>
          </a:solidFill>
        </p:grpSpPr>
        <p:sp>
          <p:nvSpPr>
            <p:cNvPr id="23" name="Freeform 22">
              <a:extLst>
                <a:ext uri="{FF2B5EF4-FFF2-40B4-BE49-F238E27FC236}">
                  <a16:creationId xmlns:a16="http://schemas.microsoft.com/office/drawing/2014/main" id="{F0257420-2EA0-6348-8B9E-1414F5297265}"/>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4" name="Freeform 23">
              <a:extLst>
                <a:ext uri="{FF2B5EF4-FFF2-40B4-BE49-F238E27FC236}">
                  <a16:creationId xmlns:a16="http://schemas.microsoft.com/office/drawing/2014/main" id="{7FE65C23-C0EF-BB41-884A-01C2A7356159}"/>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5" name="Freeform 24">
              <a:extLst>
                <a:ext uri="{FF2B5EF4-FFF2-40B4-BE49-F238E27FC236}">
                  <a16:creationId xmlns:a16="http://schemas.microsoft.com/office/drawing/2014/main" id="{F73F5EB6-53C7-D44C-9003-FB5A81F9890D}"/>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2357889184"/>
      </p:ext>
    </p:extLst>
  </p:cSld>
  <p:clrMapOvr>
    <a:masterClrMapping/>
  </p:clrMapOvr>
  <p:extLst>
    <p:ext uri="{DCECCB84-F9BA-43D5-87BE-67443E8EF086}">
      <p15:sldGuideLst xmlns:p15="http://schemas.microsoft.com/office/powerpoint/2012/main">
        <p15:guide id="2" pos="7104">
          <p15:clr>
            <a:srgbClr val="FBAE40"/>
          </p15:clr>
        </p15:guide>
        <p15:guide id="3" pos="4344" userDrawn="1">
          <p15:clr>
            <a:srgbClr val="FBAE40"/>
          </p15:clr>
        </p15:guide>
        <p15:guide id="4" pos="4560" userDrawn="1">
          <p15:clr>
            <a:srgbClr val="FBAE40"/>
          </p15:clr>
        </p15:guide>
        <p15:guide id="8" orient="horz" pos="1848"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tx1"/>
        </a:solidFill>
        <a:effectLst/>
      </p:bgPr>
    </p:bg>
    <p:spTree>
      <p:nvGrpSpPr>
        <p:cNvPr id="1" name=""/>
        <p:cNvGrpSpPr/>
        <p:nvPr/>
      </p:nvGrpSpPr>
      <p:grpSpPr>
        <a:xfrm>
          <a:off x="0" y="0"/>
          <a:ext cx="0" cy="0"/>
          <a:chOff x="0" y="0"/>
          <a:chExt cx="0" cy="0"/>
        </a:xfrm>
      </p:grpSpPr>
      <p:sp>
        <p:nvSpPr>
          <p:cNvPr id="6" name="Chart Placeholder 5">
            <a:extLst>
              <a:ext uri="{FF2B5EF4-FFF2-40B4-BE49-F238E27FC236}">
                <a16:creationId xmlns:a16="http://schemas.microsoft.com/office/drawing/2014/main" id="{75992517-0394-6B43-B15D-2A86A34512F3}"/>
              </a:ext>
            </a:extLst>
          </p:cNvPr>
          <p:cNvSpPr>
            <a:spLocks noGrp="1"/>
          </p:cNvSpPr>
          <p:nvPr>
            <p:ph type="chart" sz="quarter" idx="10"/>
          </p:nvPr>
        </p:nvSpPr>
        <p:spPr>
          <a:xfrm>
            <a:off x="952500" y="1939108"/>
            <a:ext cx="10352810" cy="4110702"/>
          </a:xfrm>
        </p:spPr>
        <p:txBody>
          <a:bodyPr/>
          <a:lstStyle>
            <a:lvl1pPr>
              <a:defRPr>
                <a:solidFill>
                  <a:schemeClr val="tx1"/>
                </a:solidFill>
              </a:defRPr>
            </a:lvl1pPr>
          </a:lstStyle>
          <a:p>
            <a:r>
              <a:rPr lang="en-US"/>
              <a:t>Click icon to add chart</a:t>
            </a:r>
            <a:endParaRPr lang="en-US" dirty="0"/>
          </a:p>
        </p:txBody>
      </p:sp>
      <p:sp>
        <p:nvSpPr>
          <p:cNvPr id="16" name="Title 1">
            <a:extLst>
              <a:ext uri="{FF2B5EF4-FFF2-40B4-BE49-F238E27FC236}">
                <a16:creationId xmlns:a16="http://schemas.microsoft.com/office/drawing/2014/main" id="{109B023A-F28F-184D-BA48-3F1C0502AE0A}"/>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sp>
        <p:nvSpPr>
          <p:cNvPr id="2" name="Date Placeholder 1">
            <a:extLst>
              <a:ext uri="{FF2B5EF4-FFF2-40B4-BE49-F238E27FC236}">
                <a16:creationId xmlns:a16="http://schemas.microsoft.com/office/drawing/2014/main" id="{371012B1-809A-45CE-9FED-46D08DC8C42B}"/>
              </a:ext>
            </a:extLst>
          </p:cNvPr>
          <p:cNvSpPr>
            <a:spLocks noGrp="1"/>
          </p:cNvSpPr>
          <p:nvPr>
            <p:ph type="dt" sz="half" idx="11"/>
          </p:nvPr>
        </p:nvSpPr>
        <p:spPr/>
        <p:txBody>
          <a:bodyPr/>
          <a:lstStyle/>
          <a:p>
            <a:fld id="{6FCA8E82-58CD-E045-8B98-B7A85B79B752}" type="datetime4">
              <a:rPr lang="en-US" smtClean="0"/>
              <a:pPr/>
              <a:t>October 17, 2021</a:t>
            </a:fld>
            <a:endParaRPr lang="en-US" dirty="0">
              <a:latin typeface="+mn-lt"/>
            </a:endParaRPr>
          </a:p>
        </p:txBody>
      </p:sp>
      <p:sp>
        <p:nvSpPr>
          <p:cNvPr id="3" name="Footer Placeholder 2">
            <a:extLst>
              <a:ext uri="{FF2B5EF4-FFF2-40B4-BE49-F238E27FC236}">
                <a16:creationId xmlns:a16="http://schemas.microsoft.com/office/drawing/2014/main" id="{3FB6FA27-6601-4107-A3C9-808CB4430246}"/>
              </a:ext>
            </a:extLst>
          </p:cNvPr>
          <p:cNvSpPr>
            <a:spLocks noGrp="1"/>
          </p:cNvSpPr>
          <p:nvPr>
            <p:ph type="ftr" sz="quarter" idx="12"/>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0919432A-F8B5-4A96-AEE6-2E159658D5DD}"/>
              </a:ext>
            </a:extLst>
          </p:cNvPr>
          <p:cNvSpPr>
            <a:spLocks noGrp="1"/>
          </p:cNvSpPr>
          <p:nvPr>
            <p:ph type="sldNum" sz="quarter" idx="13"/>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2065862895"/>
      </p:ext>
    </p:extLst>
  </p:cSld>
  <p:clrMapOvr>
    <a:masterClrMapping/>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224" userDrawn="1">
          <p15:clr>
            <a:srgbClr val="FBAE40"/>
          </p15:clr>
        </p15:guide>
        <p15:guide id="8" orient="horz" pos="1392" userDrawn="1">
          <p15:clr>
            <a:srgbClr val="FBAE40"/>
          </p15:clr>
        </p15:guide>
        <p15:guide id="10" orient="horz" pos="552"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Pr>
        <a:solidFill>
          <a:schemeClr val="tx1"/>
        </a:solid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sp>
        <p:nvSpPr>
          <p:cNvPr id="9" name="Table Placeholder 2">
            <a:extLst>
              <a:ext uri="{FF2B5EF4-FFF2-40B4-BE49-F238E27FC236}">
                <a16:creationId xmlns:a16="http://schemas.microsoft.com/office/drawing/2014/main" id="{1506B022-475A-6647-98FF-D5C319A0C7C4}"/>
              </a:ext>
            </a:extLst>
          </p:cNvPr>
          <p:cNvSpPr>
            <a:spLocks noGrp="1"/>
          </p:cNvSpPr>
          <p:nvPr>
            <p:ph type="tbl" sz="quarter" idx="10"/>
          </p:nvPr>
        </p:nvSpPr>
        <p:spPr>
          <a:xfrm>
            <a:off x="952500" y="2209800"/>
            <a:ext cx="10287000" cy="2593109"/>
          </a:xfrm>
        </p:spPr>
        <p:txBody>
          <a:bodyPr/>
          <a:lstStyle/>
          <a:p>
            <a:r>
              <a:rPr lang="en-US"/>
              <a:t>Click icon to add table</a:t>
            </a:r>
            <a:endParaRPr lang="en-US" dirty="0"/>
          </a:p>
        </p:txBody>
      </p:sp>
      <p:sp>
        <p:nvSpPr>
          <p:cNvPr id="2" name="Date Placeholder 1">
            <a:extLst>
              <a:ext uri="{FF2B5EF4-FFF2-40B4-BE49-F238E27FC236}">
                <a16:creationId xmlns:a16="http://schemas.microsoft.com/office/drawing/2014/main" id="{9B2411D2-78FE-46C1-9EA9-C6A882903B53}"/>
              </a:ext>
            </a:extLst>
          </p:cNvPr>
          <p:cNvSpPr>
            <a:spLocks noGrp="1"/>
          </p:cNvSpPr>
          <p:nvPr>
            <p:ph type="dt" sz="half" idx="11"/>
          </p:nvPr>
        </p:nvSpPr>
        <p:spPr/>
        <p:txBody>
          <a:bodyPr/>
          <a:lstStyle/>
          <a:p>
            <a:fld id="{6FCA8E82-58CD-E045-8B98-B7A85B79B752}" type="datetime4">
              <a:rPr lang="en-US" smtClean="0"/>
              <a:pPr/>
              <a:t>October 17, 2021</a:t>
            </a:fld>
            <a:endParaRPr lang="en-US" dirty="0">
              <a:latin typeface="+mn-lt"/>
            </a:endParaRPr>
          </a:p>
        </p:txBody>
      </p:sp>
      <p:sp>
        <p:nvSpPr>
          <p:cNvPr id="3" name="Footer Placeholder 2">
            <a:extLst>
              <a:ext uri="{FF2B5EF4-FFF2-40B4-BE49-F238E27FC236}">
                <a16:creationId xmlns:a16="http://schemas.microsoft.com/office/drawing/2014/main" id="{C04DAF8F-82DB-4DBE-9041-71217A4516CB}"/>
              </a:ext>
            </a:extLst>
          </p:cNvPr>
          <p:cNvSpPr>
            <a:spLocks noGrp="1"/>
          </p:cNvSpPr>
          <p:nvPr>
            <p:ph type="ftr" sz="quarter" idx="12"/>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782F761B-6706-439D-9C75-43E751AB195C}"/>
              </a:ext>
            </a:extLst>
          </p:cNvPr>
          <p:cNvSpPr>
            <a:spLocks noGrp="1"/>
          </p:cNvSpPr>
          <p:nvPr>
            <p:ph type="sldNum" sz="quarter" idx="13"/>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401310734"/>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tx1"/>
        </a:soli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5C37098-CEB2-1E45-989B-3DD92F3B1A30}"/>
              </a:ext>
            </a:extLst>
          </p:cNvPr>
          <p:cNvSpPr>
            <a:spLocks noGrp="1"/>
          </p:cNvSpPr>
          <p:nvPr>
            <p:ph type="title"/>
          </p:nvPr>
        </p:nvSpPr>
        <p:spPr>
          <a:xfrm>
            <a:off x="964022" y="2476500"/>
            <a:ext cx="7132320" cy="3289971"/>
          </a:xfrm>
          <a:prstGeom prst="rect">
            <a:avLst/>
          </a:prstGeom>
          <a:ln>
            <a:noFill/>
          </a:ln>
        </p:spPr>
        <p:txBody>
          <a:bodyPr lIns="0" tIns="0" rIns="0" bIns="0" anchor="t" anchorCtr="0">
            <a:normAutofit/>
          </a:bodyPr>
          <a:lstStyle>
            <a:lvl1pPr>
              <a:lnSpc>
                <a:spcPct val="100000"/>
              </a:lnSpc>
              <a:defRPr sz="2800" b="0" i="0">
                <a:solidFill>
                  <a:schemeClr val="bg1"/>
                </a:solidFill>
                <a:latin typeface="+mn-lt"/>
              </a:defRPr>
            </a:lvl1pPr>
          </a:lstStyle>
          <a:p>
            <a:r>
              <a:rPr lang="en-US"/>
              <a:t>Click to edit Master title style</a:t>
            </a:r>
            <a:endParaRPr lang="en-US" dirty="0"/>
          </a:p>
        </p:txBody>
      </p:sp>
      <p:sp>
        <p:nvSpPr>
          <p:cNvPr id="10" name="TextBox 9">
            <a:extLst>
              <a:ext uri="{FF2B5EF4-FFF2-40B4-BE49-F238E27FC236}">
                <a16:creationId xmlns:a16="http://schemas.microsoft.com/office/drawing/2014/main" id="{E902327D-DBD4-7A4E-ABF2-A946A559A8AD}"/>
              </a:ext>
            </a:extLst>
          </p:cNvPr>
          <p:cNvSpPr txBox="1"/>
          <p:nvPr userDrawn="1"/>
        </p:nvSpPr>
        <p:spPr>
          <a:xfrm>
            <a:off x="699948" y="548291"/>
            <a:ext cx="1589372" cy="3170099"/>
          </a:xfrm>
          <a:prstGeom prst="rect">
            <a:avLst/>
          </a:prstGeom>
          <a:noFill/>
        </p:spPr>
        <p:txBody>
          <a:bodyPr wrap="square" rtlCol="0">
            <a:spAutoFit/>
          </a:bodyPr>
          <a:lstStyle/>
          <a:p>
            <a:r>
              <a:rPr lang="en-US" sz="20000" b="1" dirty="0">
                <a:solidFill>
                  <a:schemeClr val="bg1"/>
                </a:solidFill>
              </a:rPr>
              <a:t>“</a:t>
            </a:r>
          </a:p>
        </p:txBody>
      </p:sp>
      <p:grpSp>
        <p:nvGrpSpPr>
          <p:cNvPr id="18" name="Group 17">
            <a:extLst>
              <a:ext uri="{FF2B5EF4-FFF2-40B4-BE49-F238E27FC236}">
                <a16:creationId xmlns:a16="http://schemas.microsoft.com/office/drawing/2014/main" id="{6ACB4ADD-D9F4-984E-B29D-A2CF6D19E810}"/>
              </a:ext>
            </a:extLst>
          </p:cNvPr>
          <p:cNvGrpSpPr/>
          <p:nvPr userDrawn="1"/>
        </p:nvGrpSpPr>
        <p:grpSpPr>
          <a:xfrm>
            <a:off x="6362700" y="0"/>
            <a:ext cx="5829298" cy="3235602"/>
            <a:chOff x="5612972" y="1"/>
            <a:chExt cx="6615961" cy="3672246"/>
          </a:xfrm>
        </p:grpSpPr>
        <p:sp>
          <p:nvSpPr>
            <p:cNvPr id="19" name="AutoShape 24">
              <a:extLst>
                <a:ext uri="{FF2B5EF4-FFF2-40B4-BE49-F238E27FC236}">
                  <a16:creationId xmlns:a16="http://schemas.microsoft.com/office/drawing/2014/main" id="{5017C477-A988-7041-8A67-3D8294D6AD7C}"/>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0" name="Freeform 19">
              <a:extLst>
                <a:ext uri="{FF2B5EF4-FFF2-40B4-BE49-F238E27FC236}">
                  <a16:creationId xmlns:a16="http://schemas.microsoft.com/office/drawing/2014/main" id="{206D7F37-5DD1-A24E-9CCA-84B2A168554D}"/>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A6E321C8-096C-1B41-B14F-4CA7AE04BB16}"/>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32B3FDD4-EB13-F44F-99D0-BFAB06F00B3A}"/>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23" name="Freeform 22">
              <a:extLst>
                <a:ext uri="{FF2B5EF4-FFF2-40B4-BE49-F238E27FC236}">
                  <a16:creationId xmlns:a16="http://schemas.microsoft.com/office/drawing/2014/main" id="{A20BCBD2-A735-0C43-8C55-B384372AC62C}"/>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grpSp>
        <p:nvGrpSpPr>
          <p:cNvPr id="24" name="Group 23">
            <a:extLst>
              <a:ext uri="{FF2B5EF4-FFF2-40B4-BE49-F238E27FC236}">
                <a16:creationId xmlns:a16="http://schemas.microsoft.com/office/drawing/2014/main" id="{669A90A7-BF26-684E-8C8B-638053DA1234}"/>
              </a:ext>
            </a:extLst>
          </p:cNvPr>
          <p:cNvGrpSpPr>
            <a:grpSpLocks/>
          </p:cNvGrpSpPr>
          <p:nvPr userDrawn="1"/>
        </p:nvGrpSpPr>
        <p:grpSpPr bwMode="auto">
          <a:xfrm rot="16200000" flipV="1">
            <a:off x="0" y="3900132"/>
            <a:ext cx="2959226" cy="2959226"/>
            <a:chOff x="0" y="12289"/>
            <a:chExt cx="3550" cy="3551"/>
          </a:xfrm>
        </p:grpSpPr>
        <p:sp>
          <p:nvSpPr>
            <p:cNvPr id="25" name="Freeform 24">
              <a:extLst>
                <a:ext uri="{FF2B5EF4-FFF2-40B4-BE49-F238E27FC236}">
                  <a16:creationId xmlns:a16="http://schemas.microsoft.com/office/drawing/2014/main" id="{861D8E86-886A-8744-BC4C-FE82B02438F1}"/>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6" name="Freeform 25">
              <a:extLst>
                <a:ext uri="{FF2B5EF4-FFF2-40B4-BE49-F238E27FC236}">
                  <a16:creationId xmlns:a16="http://schemas.microsoft.com/office/drawing/2014/main" id="{2D967470-E96E-8843-AAD2-E0C8B807793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7" name="Freeform 26">
              <a:extLst>
                <a:ext uri="{FF2B5EF4-FFF2-40B4-BE49-F238E27FC236}">
                  <a16:creationId xmlns:a16="http://schemas.microsoft.com/office/drawing/2014/main" id="{C8A27D09-765D-3949-BCCA-238C3514D4CF}"/>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144782921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560">
          <p15:clr>
            <a:srgbClr val="FBAE40"/>
          </p15:clr>
        </p15:guide>
        <p15:guide id="8" orient="horz" pos="1752" userDrawn="1">
          <p15:clr>
            <a:srgbClr val="FBAE40"/>
          </p15:clr>
        </p15:guide>
        <p15:guide id="9" orient="horz" pos="1248"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bg>
      <p:bgPr>
        <a:solidFill>
          <a:schemeClr val="tx1"/>
        </a:solidFill>
        <a:effectLst/>
      </p:bgPr>
    </p:bg>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A7D9F21A-75CF-6045-8FA1-C4F4E21B699C}"/>
              </a:ext>
            </a:extLst>
          </p:cNvPr>
          <p:cNvGrpSpPr>
            <a:grpSpLocks/>
          </p:cNvGrpSpPr>
          <p:nvPr userDrawn="1"/>
        </p:nvGrpSpPr>
        <p:grpSpPr bwMode="auto">
          <a:xfrm rot="16200000" flipV="1">
            <a:off x="0" y="3900132"/>
            <a:ext cx="2959226" cy="2959226"/>
            <a:chOff x="0" y="12289"/>
            <a:chExt cx="3550" cy="3551"/>
          </a:xfrm>
        </p:grpSpPr>
        <p:sp>
          <p:nvSpPr>
            <p:cNvPr id="26" name="Freeform 25">
              <a:extLst>
                <a:ext uri="{FF2B5EF4-FFF2-40B4-BE49-F238E27FC236}">
                  <a16:creationId xmlns:a16="http://schemas.microsoft.com/office/drawing/2014/main" id="{AEA7E377-BB07-FA43-B532-10A92EE030B0}"/>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7" name="Freeform 26">
              <a:extLst>
                <a:ext uri="{FF2B5EF4-FFF2-40B4-BE49-F238E27FC236}">
                  <a16:creationId xmlns:a16="http://schemas.microsoft.com/office/drawing/2014/main" id="{F18DE645-B3D5-2F4E-AAD6-002FEF13A310}"/>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6" name="Freeform 35">
              <a:extLst>
                <a:ext uri="{FF2B5EF4-FFF2-40B4-BE49-F238E27FC236}">
                  <a16:creationId xmlns:a16="http://schemas.microsoft.com/office/drawing/2014/main" id="{B90F6499-BA50-2340-A026-32C79B6BFAF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8" name="Picture Placeholder 25">
            <a:extLst>
              <a:ext uri="{FF2B5EF4-FFF2-40B4-BE49-F238E27FC236}">
                <a16:creationId xmlns:a16="http://schemas.microsoft.com/office/drawing/2014/main" id="{2274C164-503B-E746-A155-849A9BC2406E}"/>
              </a:ext>
            </a:extLst>
          </p:cNvPr>
          <p:cNvSpPr>
            <a:spLocks noGrp="1"/>
          </p:cNvSpPr>
          <p:nvPr>
            <p:ph type="pic" sz="quarter" idx="18"/>
          </p:nvPr>
        </p:nvSpPr>
        <p:spPr>
          <a:xfrm>
            <a:off x="954268" y="2572883"/>
            <a:ext cx="2118245" cy="2037217"/>
          </a:xfrm>
          <a:prstGeom prst="rect">
            <a:avLst/>
          </a:prstGeom>
        </p:spPr>
        <p:txBody>
          <a:bodyPr/>
          <a:lstStyle/>
          <a:p>
            <a:r>
              <a:rPr lang="en-US"/>
              <a:t>Click icon to add picture</a:t>
            </a:r>
            <a:endParaRPr lang="en-US" dirty="0"/>
          </a:p>
        </p:txBody>
      </p:sp>
      <p:sp>
        <p:nvSpPr>
          <p:cNvPr id="61" name="Title 1">
            <a:extLst>
              <a:ext uri="{FF2B5EF4-FFF2-40B4-BE49-F238E27FC236}">
                <a16:creationId xmlns:a16="http://schemas.microsoft.com/office/drawing/2014/main" id="{E2F20AFE-B282-5146-B0D6-F2FC1B6D303E}"/>
              </a:ext>
            </a:extLst>
          </p:cNvPr>
          <p:cNvSpPr>
            <a:spLocks noGrp="1"/>
          </p:cNvSpPr>
          <p:nvPr>
            <p:ph type="title"/>
          </p:nvPr>
        </p:nvSpPr>
        <p:spPr>
          <a:xfrm>
            <a:off x="964022" y="879063"/>
            <a:ext cx="75322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cxnSp>
        <p:nvCxnSpPr>
          <p:cNvPr id="62" name="Straight Connector 61">
            <a:extLst>
              <a:ext uri="{FF2B5EF4-FFF2-40B4-BE49-F238E27FC236}">
                <a16:creationId xmlns:a16="http://schemas.microsoft.com/office/drawing/2014/main" id="{F777D2F0-DE3F-8343-B97A-E7FA440532FD}"/>
              </a:ext>
            </a:extLst>
          </p:cNvPr>
          <p:cNvCxnSpPr>
            <a:cxnSpLocks/>
          </p:cNvCxnSpPr>
          <p:nvPr userDrawn="1"/>
        </p:nvCxnSpPr>
        <p:spPr>
          <a:xfrm>
            <a:off x="952500" y="1939108"/>
            <a:ext cx="2133600" cy="0"/>
          </a:xfrm>
          <a:prstGeom prst="line">
            <a:avLst/>
          </a:prstGeom>
          <a:ln w="101600">
            <a:solidFill>
              <a:schemeClr val="tx1"/>
            </a:solidFill>
          </a:ln>
        </p:spPr>
        <p:style>
          <a:lnRef idx="1">
            <a:schemeClr val="dk1"/>
          </a:lnRef>
          <a:fillRef idx="0">
            <a:schemeClr val="dk1"/>
          </a:fillRef>
          <a:effectRef idx="0">
            <a:schemeClr val="dk1"/>
          </a:effectRef>
          <a:fontRef idx="minor">
            <a:schemeClr val="tx1"/>
          </a:fontRef>
        </p:style>
      </p:cxnSp>
      <p:sp>
        <p:nvSpPr>
          <p:cNvPr id="63" name="Picture Placeholder 25">
            <a:extLst>
              <a:ext uri="{FF2B5EF4-FFF2-40B4-BE49-F238E27FC236}">
                <a16:creationId xmlns:a16="http://schemas.microsoft.com/office/drawing/2014/main" id="{AF1B5ED8-33F6-FB44-AA92-F0D227BB310C}"/>
              </a:ext>
            </a:extLst>
          </p:cNvPr>
          <p:cNvSpPr>
            <a:spLocks noGrp="1"/>
          </p:cNvSpPr>
          <p:nvPr>
            <p:ph type="pic" sz="quarter" idx="24"/>
          </p:nvPr>
        </p:nvSpPr>
        <p:spPr>
          <a:xfrm>
            <a:off x="3658280" y="2572883"/>
            <a:ext cx="2118245" cy="2037217"/>
          </a:xfrm>
          <a:prstGeom prst="rect">
            <a:avLst/>
          </a:prstGeom>
        </p:spPr>
        <p:txBody>
          <a:bodyPr/>
          <a:lstStyle/>
          <a:p>
            <a:r>
              <a:rPr lang="en-US"/>
              <a:t>Click icon to add picture</a:t>
            </a:r>
            <a:endParaRPr lang="en-US" dirty="0"/>
          </a:p>
        </p:txBody>
      </p:sp>
      <p:sp>
        <p:nvSpPr>
          <p:cNvPr id="72" name="Text Placeholder 29">
            <a:extLst>
              <a:ext uri="{FF2B5EF4-FFF2-40B4-BE49-F238E27FC236}">
                <a16:creationId xmlns:a16="http://schemas.microsoft.com/office/drawing/2014/main" id="{0D824BDD-2D23-C943-8FE9-60B7B23B5ECD}"/>
              </a:ext>
            </a:extLst>
          </p:cNvPr>
          <p:cNvSpPr>
            <a:spLocks noGrp="1"/>
          </p:cNvSpPr>
          <p:nvPr>
            <p:ph type="body" sz="quarter" idx="12"/>
          </p:nvPr>
        </p:nvSpPr>
        <p:spPr>
          <a:xfrm>
            <a:off x="952500" y="5393169"/>
            <a:ext cx="2133600"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3" name="Text Placeholder 29">
            <a:extLst>
              <a:ext uri="{FF2B5EF4-FFF2-40B4-BE49-F238E27FC236}">
                <a16:creationId xmlns:a16="http://schemas.microsoft.com/office/drawing/2014/main" id="{2F3D441E-DFB1-084B-8192-C6CBECCA40B9}"/>
              </a:ext>
            </a:extLst>
          </p:cNvPr>
          <p:cNvSpPr>
            <a:spLocks noGrp="1"/>
          </p:cNvSpPr>
          <p:nvPr>
            <p:ph type="body" sz="quarter" idx="11"/>
          </p:nvPr>
        </p:nvSpPr>
        <p:spPr>
          <a:xfrm>
            <a:off x="952500" y="4986745"/>
            <a:ext cx="2133600"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74" name="Text Placeholder 29">
            <a:extLst>
              <a:ext uri="{FF2B5EF4-FFF2-40B4-BE49-F238E27FC236}">
                <a16:creationId xmlns:a16="http://schemas.microsoft.com/office/drawing/2014/main" id="{25797825-E7AE-2C41-A965-E6F0D70D9747}"/>
              </a:ext>
            </a:extLst>
          </p:cNvPr>
          <p:cNvSpPr>
            <a:spLocks noGrp="1"/>
          </p:cNvSpPr>
          <p:nvPr>
            <p:ph type="body" sz="quarter" idx="13"/>
          </p:nvPr>
        </p:nvSpPr>
        <p:spPr>
          <a:xfrm>
            <a:off x="3663042" y="5393169"/>
            <a:ext cx="2128157"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5" name="Text Placeholder 29">
            <a:extLst>
              <a:ext uri="{FF2B5EF4-FFF2-40B4-BE49-F238E27FC236}">
                <a16:creationId xmlns:a16="http://schemas.microsoft.com/office/drawing/2014/main" id="{63C1927C-E23B-204E-9F3A-2A67D2BF702C}"/>
              </a:ext>
            </a:extLst>
          </p:cNvPr>
          <p:cNvSpPr>
            <a:spLocks noGrp="1"/>
          </p:cNvSpPr>
          <p:nvPr>
            <p:ph type="body" sz="quarter" idx="15"/>
          </p:nvPr>
        </p:nvSpPr>
        <p:spPr>
          <a:xfrm>
            <a:off x="3663042" y="4986745"/>
            <a:ext cx="2128157"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76" name="Text Placeholder 29">
            <a:extLst>
              <a:ext uri="{FF2B5EF4-FFF2-40B4-BE49-F238E27FC236}">
                <a16:creationId xmlns:a16="http://schemas.microsoft.com/office/drawing/2014/main" id="{EC81F0F5-C204-7248-A336-A655814A8A34}"/>
              </a:ext>
            </a:extLst>
          </p:cNvPr>
          <p:cNvSpPr>
            <a:spLocks noGrp="1"/>
          </p:cNvSpPr>
          <p:nvPr>
            <p:ph type="body" sz="quarter" idx="16"/>
          </p:nvPr>
        </p:nvSpPr>
        <p:spPr>
          <a:xfrm>
            <a:off x="6367054" y="5393169"/>
            <a:ext cx="2129245"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7" name="Text Placeholder 29">
            <a:extLst>
              <a:ext uri="{FF2B5EF4-FFF2-40B4-BE49-F238E27FC236}">
                <a16:creationId xmlns:a16="http://schemas.microsoft.com/office/drawing/2014/main" id="{C9FEF82E-4E9C-8343-9D36-C4A00D7137CC}"/>
              </a:ext>
            </a:extLst>
          </p:cNvPr>
          <p:cNvSpPr>
            <a:spLocks noGrp="1"/>
          </p:cNvSpPr>
          <p:nvPr>
            <p:ph type="body" sz="quarter" idx="31"/>
          </p:nvPr>
        </p:nvSpPr>
        <p:spPr>
          <a:xfrm>
            <a:off x="6367054" y="4986745"/>
            <a:ext cx="2129245"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78" name="Text Placeholder 29">
            <a:extLst>
              <a:ext uri="{FF2B5EF4-FFF2-40B4-BE49-F238E27FC236}">
                <a16:creationId xmlns:a16="http://schemas.microsoft.com/office/drawing/2014/main" id="{F8AF6664-A005-7A42-9AEF-C5AA5603E49D}"/>
              </a:ext>
            </a:extLst>
          </p:cNvPr>
          <p:cNvSpPr>
            <a:spLocks noGrp="1"/>
          </p:cNvSpPr>
          <p:nvPr>
            <p:ph type="body" sz="quarter" idx="19"/>
          </p:nvPr>
        </p:nvSpPr>
        <p:spPr>
          <a:xfrm>
            <a:off x="9110254" y="5393169"/>
            <a:ext cx="2129245"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9" name="Text Placeholder 29">
            <a:extLst>
              <a:ext uri="{FF2B5EF4-FFF2-40B4-BE49-F238E27FC236}">
                <a16:creationId xmlns:a16="http://schemas.microsoft.com/office/drawing/2014/main" id="{5F6C1E52-E2B6-5F45-A863-5BB35ABAFCD6}"/>
              </a:ext>
            </a:extLst>
          </p:cNvPr>
          <p:cNvSpPr>
            <a:spLocks noGrp="1"/>
          </p:cNvSpPr>
          <p:nvPr>
            <p:ph type="body" sz="quarter" idx="21"/>
          </p:nvPr>
        </p:nvSpPr>
        <p:spPr>
          <a:xfrm>
            <a:off x="9110254" y="4986745"/>
            <a:ext cx="2129245"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grpSp>
        <p:nvGrpSpPr>
          <p:cNvPr id="23" name="Group 22">
            <a:extLst>
              <a:ext uri="{FF2B5EF4-FFF2-40B4-BE49-F238E27FC236}">
                <a16:creationId xmlns:a16="http://schemas.microsoft.com/office/drawing/2014/main" id="{EFD0B2D5-B3C2-D847-A220-86CB6A37E418}"/>
              </a:ext>
            </a:extLst>
          </p:cNvPr>
          <p:cNvGrpSpPr/>
          <p:nvPr userDrawn="1"/>
        </p:nvGrpSpPr>
        <p:grpSpPr>
          <a:xfrm>
            <a:off x="6362700" y="0"/>
            <a:ext cx="5829298" cy="3235602"/>
            <a:chOff x="5612972" y="1"/>
            <a:chExt cx="6615961" cy="3672246"/>
          </a:xfrm>
        </p:grpSpPr>
        <p:sp>
          <p:nvSpPr>
            <p:cNvPr id="28" name="AutoShape 24">
              <a:extLst>
                <a:ext uri="{FF2B5EF4-FFF2-40B4-BE49-F238E27FC236}">
                  <a16:creationId xmlns:a16="http://schemas.microsoft.com/office/drawing/2014/main" id="{A7FD25A4-760F-814C-915F-DD6E89CA3A40}"/>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9" name="Freeform 28">
              <a:extLst>
                <a:ext uri="{FF2B5EF4-FFF2-40B4-BE49-F238E27FC236}">
                  <a16:creationId xmlns:a16="http://schemas.microsoft.com/office/drawing/2014/main" id="{A0CC8369-E81F-D447-87D8-1AF0C58EAC07}"/>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0" name="Freeform 29">
              <a:extLst>
                <a:ext uri="{FF2B5EF4-FFF2-40B4-BE49-F238E27FC236}">
                  <a16:creationId xmlns:a16="http://schemas.microsoft.com/office/drawing/2014/main" id="{C41CA81E-EF54-D048-8775-CD4AB37A7DF6}"/>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1" name="Freeform 30">
              <a:extLst>
                <a:ext uri="{FF2B5EF4-FFF2-40B4-BE49-F238E27FC236}">
                  <a16:creationId xmlns:a16="http://schemas.microsoft.com/office/drawing/2014/main" id="{D95A4B85-923E-B641-B239-2A1999AB294B}"/>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32" name="Freeform 31">
              <a:extLst>
                <a:ext uri="{FF2B5EF4-FFF2-40B4-BE49-F238E27FC236}">
                  <a16:creationId xmlns:a16="http://schemas.microsoft.com/office/drawing/2014/main" id="{501386DC-76EB-F34E-AD0E-22957D3B38D5}"/>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66" name="Picture Placeholder 25">
            <a:extLst>
              <a:ext uri="{FF2B5EF4-FFF2-40B4-BE49-F238E27FC236}">
                <a16:creationId xmlns:a16="http://schemas.microsoft.com/office/drawing/2014/main" id="{2D21D633-C51E-E94E-BAE3-96F52F76E496}"/>
              </a:ext>
            </a:extLst>
          </p:cNvPr>
          <p:cNvSpPr>
            <a:spLocks noGrp="1"/>
          </p:cNvSpPr>
          <p:nvPr>
            <p:ph type="pic" sz="quarter" idx="27"/>
          </p:nvPr>
        </p:nvSpPr>
        <p:spPr>
          <a:xfrm>
            <a:off x="6362292" y="2572883"/>
            <a:ext cx="2118245" cy="2037217"/>
          </a:xfrm>
          <a:prstGeom prst="rect">
            <a:avLst/>
          </a:prstGeom>
        </p:spPr>
        <p:txBody>
          <a:bodyPr/>
          <a:lstStyle/>
          <a:p>
            <a:r>
              <a:rPr lang="en-US"/>
              <a:t>Click icon to add picture</a:t>
            </a:r>
            <a:endParaRPr lang="en-US" dirty="0"/>
          </a:p>
        </p:txBody>
      </p:sp>
      <p:sp>
        <p:nvSpPr>
          <p:cNvPr id="69" name="Picture Placeholder 25">
            <a:extLst>
              <a:ext uri="{FF2B5EF4-FFF2-40B4-BE49-F238E27FC236}">
                <a16:creationId xmlns:a16="http://schemas.microsoft.com/office/drawing/2014/main" id="{639EFA5A-9C69-DF4D-81B7-FA1F8CCCF934}"/>
              </a:ext>
            </a:extLst>
          </p:cNvPr>
          <p:cNvSpPr>
            <a:spLocks noGrp="1"/>
          </p:cNvSpPr>
          <p:nvPr>
            <p:ph type="pic" sz="quarter" idx="30"/>
          </p:nvPr>
        </p:nvSpPr>
        <p:spPr>
          <a:xfrm>
            <a:off x="9112023" y="2572883"/>
            <a:ext cx="2118245" cy="2037217"/>
          </a:xfrm>
          <a:prstGeom prst="rect">
            <a:avLst/>
          </a:prstGeom>
        </p:spPr>
        <p:txBody>
          <a:bodyPr/>
          <a:lstStyle/>
          <a:p>
            <a:r>
              <a:rPr lang="en-US"/>
              <a:t>Click icon to add picture</a:t>
            </a:r>
            <a:endParaRPr lang="en-US" dirty="0"/>
          </a:p>
        </p:txBody>
      </p:sp>
      <p:sp>
        <p:nvSpPr>
          <p:cNvPr id="2" name="Date Placeholder 1">
            <a:extLst>
              <a:ext uri="{FF2B5EF4-FFF2-40B4-BE49-F238E27FC236}">
                <a16:creationId xmlns:a16="http://schemas.microsoft.com/office/drawing/2014/main" id="{8ED89364-B1CB-4E72-A6BB-95A34B50661C}"/>
              </a:ext>
            </a:extLst>
          </p:cNvPr>
          <p:cNvSpPr>
            <a:spLocks noGrp="1"/>
          </p:cNvSpPr>
          <p:nvPr>
            <p:ph type="dt" sz="half" idx="32"/>
          </p:nvPr>
        </p:nvSpPr>
        <p:spPr/>
        <p:txBody>
          <a:bodyPr/>
          <a:lstStyle/>
          <a:p>
            <a:fld id="{6FCA8E82-58CD-E045-8B98-B7A85B79B752}" type="datetime4">
              <a:rPr lang="en-US" smtClean="0"/>
              <a:pPr/>
              <a:t>October 17, 2021</a:t>
            </a:fld>
            <a:endParaRPr lang="en-US" dirty="0">
              <a:latin typeface="+mn-lt"/>
            </a:endParaRPr>
          </a:p>
        </p:txBody>
      </p:sp>
      <p:sp>
        <p:nvSpPr>
          <p:cNvPr id="3" name="Footer Placeholder 2">
            <a:extLst>
              <a:ext uri="{FF2B5EF4-FFF2-40B4-BE49-F238E27FC236}">
                <a16:creationId xmlns:a16="http://schemas.microsoft.com/office/drawing/2014/main" id="{8E09328F-B310-4BF3-883E-BA9A39676AF2}"/>
              </a:ext>
            </a:extLst>
          </p:cNvPr>
          <p:cNvSpPr>
            <a:spLocks noGrp="1"/>
          </p:cNvSpPr>
          <p:nvPr>
            <p:ph type="ftr" sz="quarter" idx="33"/>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04192EF2-9336-43EF-A365-1F54000F7DE9}"/>
              </a:ext>
            </a:extLst>
          </p:cNvPr>
          <p:cNvSpPr>
            <a:spLocks noGrp="1"/>
          </p:cNvSpPr>
          <p:nvPr>
            <p:ph type="sldNum" sz="quarter" idx="34"/>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996362460"/>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304" userDrawn="1">
          <p15:clr>
            <a:srgbClr val="FBAE40"/>
          </p15:clr>
        </p15:guide>
        <p15:guide id="4" pos="4008" userDrawn="1">
          <p15:clr>
            <a:srgbClr val="FBAE40"/>
          </p15:clr>
        </p15:guide>
        <p15:guide id="5" pos="1944" userDrawn="1">
          <p15:clr>
            <a:srgbClr val="FBAE40"/>
          </p15:clr>
        </p15:guide>
        <p15:guide id="6" pos="3648" userDrawn="1">
          <p15:clr>
            <a:srgbClr val="FBAE40"/>
          </p15:clr>
        </p15:guide>
        <p15:guide id="7" orient="horz" pos="1392" userDrawn="1">
          <p15:clr>
            <a:srgbClr val="FBAE40"/>
          </p15:clr>
        </p15:guide>
        <p15:guide id="8" orient="horz" pos="552" userDrawn="1">
          <p15:clr>
            <a:srgbClr val="FBAE40"/>
          </p15:clr>
        </p15:guide>
        <p15:guide id="9" orient="horz" pos="1224" userDrawn="1">
          <p15:clr>
            <a:srgbClr val="FBAE40"/>
          </p15:clr>
        </p15:guide>
        <p15:guide id="10" pos="5352" userDrawn="1">
          <p15:clr>
            <a:srgbClr val="FBAE40"/>
          </p15:clr>
        </p15:guide>
        <p15:guide id="11" pos="5736" userDrawn="1">
          <p15:clr>
            <a:srgbClr val="FBAE40"/>
          </p15:clr>
        </p15:guide>
        <p15:guide id="12" orient="horz" pos="2904" userDrawn="1">
          <p15:clr>
            <a:srgbClr val="FBAE40"/>
          </p15:clr>
        </p15:guide>
        <p15:guide id="13" orient="horz" pos="1608"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meline ">
    <p:bg>
      <p:bgPr>
        <a:solidFill>
          <a:schemeClr val="tx1"/>
        </a:solidFill>
        <a:effectLst/>
      </p:bgPr>
    </p:bg>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040046AF-E5BF-854D-9986-7C3019770FE7}"/>
              </a:ext>
            </a:extLst>
          </p:cNvPr>
          <p:cNvCxnSpPr>
            <a:cxnSpLocks/>
          </p:cNvCxnSpPr>
          <p:nvPr userDrawn="1"/>
        </p:nvCxnSpPr>
        <p:spPr>
          <a:xfrm flipH="1">
            <a:off x="1045959" y="2213783"/>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6CA14A6-0144-BC49-A8D4-C979D13258C0}"/>
              </a:ext>
            </a:extLst>
          </p:cNvPr>
          <p:cNvCxnSpPr>
            <a:cxnSpLocks/>
          </p:cNvCxnSpPr>
          <p:nvPr userDrawn="1"/>
        </p:nvCxnSpPr>
        <p:spPr>
          <a:xfrm flipH="1">
            <a:off x="6180493" y="2213783"/>
            <a:ext cx="11102"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A582FC2-A135-5743-B9C0-6AC7225B42E1}"/>
              </a:ext>
            </a:extLst>
          </p:cNvPr>
          <p:cNvCxnSpPr>
            <a:cxnSpLocks/>
          </p:cNvCxnSpPr>
          <p:nvPr userDrawn="1"/>
        </p:nvCxnSpPr>
        <p:spPr>
          <a:xfrm flipH="1">
            <a:off x="8745623" y="3904712"/>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7C43222-5868-0247-838F-58F4F6C8EE75}"/>
              </a:ext>
            </a:extLst>
          </p:cNvPr>
          <p:cNvCxnSpPr>
            <a:cxnSpLocks/>
          </p:cNvCxnSpPr>
          <p:nvPr userDrawn="1"/>
        </p:nvCxnSpPr>
        <p:spPr>
          <a:xfrm flipH="1">
            <a:off x="3611089" y="3895941"/>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30" name="Title 1">
            <a:extLst>
              <a:ext uri="{FF2B5EF4-FFF2-40B4-BE49-F238E27FC236}">
                <a16:creationId xmlns:a16="http://schemas.microsoft.com/office/drawing/2014/main" id="{46EEE005-F78A-9D4F-B159-964376C387DD}"/>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sp>
        <p:nvSpPr>
          <p:cNvPr id="96" name="Text Placeholder 29">
            <a:extLst>
              <a:ext uri="{FF2B5EF4-FFF2-40B4-BE49-F238E27FC236}">
                <a16:creationId xmlns:a16="http://schemas.microsoft.com/office/drawing/2014/main" id="{FC61536F-8EA7-5A48-AF76-8B0E251BD8CB}"/>
              </a:ext>
            </a:extLst>
          </p:cNvPr>
          <p:cNvSpPr>
            <a:spLocks noGrp="1"/>
          </p:cNvSpPr>
          <p:nvPr>
            <p:ph type="body" sz="quarter" idx="12"/>
          </p:nvPr>
        </p:nvSpPr>
        <p:spPr>
          <a:xfrm>
            <a:off x="1296955" y="2934856"/>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97" name="Text Placeholder 29">
            <a:extLst>
              <a:ext uri="{FF2B5EF4-FFF2-40B4-BE49-F238E27FC236}">
                <a16:creationId xmlns:a16="http://schemas.microsoft.com/office/drawing/2014/main" id="{64FFD994-BD97-ED49-8607-286ECBB1CDA3}"/>
              </a:ext>
            </a:extLst>
          </p:cNvPr>
          <p:cNvSpPr>
            <a:spLocks noGrp="1"/>
          </p:cNvSpPr>
          <p:nvPr>
            <p:ph type="body" sz="quarter" idx="11"/>
          </p:nvPr>
        </p:nvSpPr>
        <p:spPr>
          <a:xfrm>
            <a:off x="1296955" y="2568686"/>
            <a:ext cx="2133600" cy="205837"/>
          </a:xfrm>
          <a:ln>
            <a:noFill/>
          </a:ln>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102" name="Text Placeholder 29">
            <a:extLst>
              <a:ext uri="{FF2B5EF4-FFF2-40B4-BE49-F238E27FC236}">
                <a16:creationId xmlns:a16="http://schemas.microsoft.com/office/drawing/2014/main" id="{D1ADE805-BFBC-ED47-B9CB-6CB2FF02E868}"/>
              </a:ext>
            </a:extLst>
          </p:cNvPr>
          <p:cNvSpPr>
            <a:spLocks noGrp="1"/>
          </p:cNvSpPr>
          <p:nvPr>
            <p:ph type="body" sz="quarter" idx="30"/>
          </p:nvPr>
        </p:nvSpPr>
        <p:spPr>
          <a:xfrm>
            <a:off x="3897799" y="5087328"/>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03" name="Text Placeholder 29">
            <a:extLst>
              <a:ext uri="{FF2B5EF4-FFF2-40B4-BE49-F238E27FC236}">
                <a16:creationId xmlns:a16="http://schemas.microsoft.com/office/drawing/2014/main" id="{334A3589-641F-F547-891B-149579153B75}"/>
              </a:ext>
            </a:extLst>
          </p:cNvPr>
          <p:cNvSpPr>
            <a:spLocks noGrp="1"/>
          </p:cNvSpPr>
          <p:nvPr>
            <p:ph type="body" sz="quarter" idx="31"/>
          </p:nvPr>
        </p:nvSpPr>
        <p:spPr>
          <a:xfrm>
            <a:off x="3897799" y="4701908"/>
            <a:ext cx="2133600" cy="205837"/>
          </a:xfrm>
          <a:ln>
            <a:noFill/>
          </a:ln>
        </p:spPr>
        <p:txBody>
          <a:bodyPr vert="horz" lIns="0" tIns="0" rIns="0" bIns="0" rtlCol="0">
            <a:noAutofit/>
          </a:bodyPr>
          <a:lstStyle>
            <a:lvl1pPr marL="0" indent="0">
              <a:spcBef>
                <a:spcPts val="400"/>
              </a:spcBef>
              <a:buNone/>
              <a:defRPr lang="en-US" sz="1800" spc="0" baseline="0" dirty="0">
                <a:latin typeface="+mj-lt"/>
              </a:defRPr>
            </a:lvl1pPr>
            <a:lvl2pPr>
              <a:defRPr sz="4000"/>
            </a:lvl2pPr>
            <a:lvl3pPr>
              <a:defRPr sz="4000"/>
            </a:lvl3pPr>
            <a:lvl4pPr>
              <a:defRPr sz="4000"/>
            </a:lvl4pPr>
            <a:lvl5pPr>
              <a:defRPr sz="4000"/>
            </a:lvl5pPr>
          </a:lstStyle>
          <a:p>
            <a:pPr marL="0" lvl="0" indent="0">
              <a:spcBef>
                <a:spcPts val="400"/>
              </a:spcBef>
              <a:buNone/>
            </a:pPr>
            <a:r>
              <a:rPr lang="en-US"/>
              <a:t>Click to edit Master text styles</a:t>
            </a:r>
          </a:p>
        </p:txBody>
      </p:sp>
      <p:sp>
        <p:nvSpPr>
          <p:cNvPr id="106" name="Text Placeholder 29">
            <a:extLst>
              <a:ext uri="{FF2B5EF4-FFF2-40B4-BE49-F238E27FC236}">
                <a16:creationId xmlns:a16="http://schemas.microsoft.com/office/drawing/2014/main" id="{A63F8454-D12E-A641-ABD0-8977D3F5EC05}"/>
              </a:ext>
            </a:extLst>
          </p:cNvPr>
          <p:cNvSpPr>
            <a:spLocks noGrp="1"/>
          </p:cNvSpPr>
          <p:nvPr>
            <p:ph type="body" sz="quarter" idx="32"/>
          </p:nvPr>
        </p:nvSpPr>
        <p:spPr>
          <a:xfrm>
            <a:off x="9001711" y="5087328"/>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07" name="Text Placeholder 29">
            <a:extLst>
              <a:ext uri="{FF2B5EF4-FFF2-40B4-BE49-F238E27FC236}">
                <a16:creationId xmlns:a16="http://schemas.microsoft.com/office/drawing/2014/main" id="{F35AA15D-DBAD-9840-8764-A5B6D486A234}"/>
              </a:ext>
            </a:extLst>
          </p:cNvPr>
          <p:cNvSpPr>
            <a:spLocks noGrp="1"/>
          </p:cNvSpPr>
          <p:nvPr>
            <p:ph type="body" sz="quarter" idx="33"/>
          </p:nvPr>
        </p:nvSpPr>
        <p:spPr>
          <a:xfrm>
            <a:off x="9001711" y="4701908"/>
            <a:ext cx="2133600" cy="205837"/>
          </a:xfrm>
          <a:ln>
            <a:noFill/>
          </a:ln>
        </p:spPr>
        <p:txBody>
          <a:bodyPr vert="horz" lIns="0" tIns="0" rIns="0" bIns="0" rtlCol="0">
            <a:noAutofit/>
          </a:bodyPr>
          <a:lstStyle>
            <a:lvl1pPr marL="0" indent="0">
              <a:spcBef>
                <a:spcPts val="400"/>
              </a:spcBef>
              <a:buNone/>
              <a:defRPr lang="en-US" sz="1800" spc="0" baseline="0" dirty="0">
                <a:latin typeface="+mj-lt"/>
              </a:defRPr>
            </a:lvl1pPr>
            <a:lvl2pPr>
              <a:defRPr sz="4000"/>
            </a:lvl2pPr>
            <a:lvl3pPr>
              <a:defRPr sz="4000"/>
            </a:lvl3pPr>
            <a:lvl4pPr>
              <a:defRPr sz="4000"/>
            </a:lvl4pPr>
            <a:lvl5pPr>
              <a:defRPr sz="4000"/>
            </a:lvl5pPr>
          </a:lstStyle>
          <a:p>
            <a:pPr marL="0" lvl="0" indent="0">
              <a:spcBef>
                <a:spcPts val="400"/>
              </a:spcBef>
              <a:buNone/>
            </a:pPr>
            <a:r>
              <a:rPr lang="en-US"/>
              <a:t>Click to edit Master text styles</a:t>
            </a:r>
          </a:p>
        </p:txBody>
      </p:sp>
      <p:sp>
        <p:nvSpPr>
          <p:cNvPr id="108" name="Text Placeholder 29">
            <a:extLst>
              <a:ext uri="{FF2B5EF4-FFF2-40B4-BE49-F238E27FC236}">
                <a16:creationId xmlns:a16="http://schemas.microsoft.com/office/drawing/2014/main" id="{8357CA0F-1A55-B145-8305-562F0DF22543}"/>
              </a:ext>
            </a:extLst>
          </p:cNvPr>
          <p:cNvSpPr>
            <a:spLocks noGrp="1"/>
          </p:cNvSpPr>
          <p:nvPr>
            <p:ph type="body" sz="quarter" idx="34"/>
          </p:nvPr>
        </p:nvSpPr>
        <p:spPr>
          <a:xfrm>
            <a:off x="6438143" y="2934856"/>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09" name="Text Placeholder 29">
            <a:extLst>
              <a:ext uri="{FF2B5EF4-FFF2-40B4-BE49-F238E27FC236}">
                <a16:creationId xmlns:a16="http://schemas.microsoft.com/office/drawing/2014/main" id="{D6C49F6F-AF28-8942-8442-8F54A1DC388B}"/>
              </a:ext>
            </a:extLst>
          </p:cNvPr>
          <p:cNvSpPr>
            <a:spLocks noGrp="1"/>
          </p:cNvSpPr>
          <p:nvPr>
            <p:ph type="body" sz="quarter" idx="35"/>
          </p:nvPr>
        </p:nvSpPr>
        <p:spPr>
          <a:xfrm>
            <a:off x="6438143" y="2568686"/>
            <a:ext cx="2133600" cy="205837"/>
          </a:xfrm>
          <a:ln>
            <a:noFill/>
          </a:ln>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8" name="Straight Connector 7">
            <a:extLst>
              <a:ext uri="{FF2B5EF4-FFF2-40B4-BE49-F238E27FC236}">
                <a16:creationId xmlns:a16="http://schemas.microsoft.com/office/drawing/2014/main" id="{4CE2724A-BCA1-604F-9D18-BF05746408C2}"/>
              </a:ext>
            </a:extLst>
          </p:cNvPr>
          <p:cNvCxnSpPr/>
          <p:nvPr userDrawn="1"/>
        </p:nvCxnSpPr>
        <p:spPr>
          <a:xfrm>
            <a:off x="967689" y="3968780"/>
            <a:ext cx="10275477" cy="0"/>
          </a:xfrm>
          <a:prstGeom prst="line">
            <a:avLst/>
          </a:prstGeom>
          <a:ln w="165100">
            <a:solidFill>
              <a:schemeClr val="accent3"/>
            </a:solidFill>
          </a:ln>
        </p:spPr>
        <p:style>
          <a:lnRef idx="1">
            <a:schemeClr val="accent1"/>
          </a:lnRef>
          <a:fillRef idx="0">
            <a:schemeClr val="accent1"/>
          </a:fillRef>
          <a:effectRef idx="0">
            <a:schemeClr val="accent1"/>
          </a:effectRef>
          <a:fontRef idx="minor">
            <a:schemeClr val="tx1"/>
          </a:fontRef>
        </p:style>
      </p:cxnSp>
      <p:sp>
        <p:nvSpPr>
          <p:cNvPr id="44" name="Rectangle 43">
            <a:extLst>
              <a:ext uri="{FF2B5EF4-FFF2-40B4-BE49-F238E27FC236}">
                <a16:creationId xmlns:a16="http://schemas.microsoft.com/office/drawing/2014/main" id="{4923D7D1-A9CC-C34C-86FF-43B5C8978712}"/>
              </a:ext>
            </a:extLst>
          </p:cNvPr>
          <p:cNvSpPr/>
          <p:nvPr userDrawn="1"/>
        </p:nvSpPr>
        <p:spPr>
          <a:xfrm>
            <a:off x="964323" y="3883241"/>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a:extLst>
              <a:ext uri="{FF2B5EF4-FFF2-40B4-BE49-F238E27FC236}">
                <a16:creationId xmlns:a16="http://schemas.microsoft.com/office/drawing/2014/main" id="{6119FF13-13AB-3448-B24E-58E18B3CE2B6}"/>
              </a:ext>
            </a:extLst>
          </p:cNvPr>
          <p:cNvSpPr/>
          <p:nvPr userDrawn="1"/>
        </p:nvSpPr>
        <p:spPr>
          <a:xfrm>
            <a:off x="3531590" y="3892012"/>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22F8F982-870E-AE44-B0D3-B3313BC48DB7}"/>
              </a:ext>
            </a:extLst>
          </p:cNvPr>
          <p:cNvSpPr/>
          <p:nvPr userDrawn="1"/>
        </p:nvSpPr>
        <p:spPr>
          <a:xfrm>
            <a:off x="6098857" y="3883241"/>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C549A137-DB5E-9C40-8C0A-ED607212022C}"/>
              </a:ext>
            </a:extLst>
          </p:cNvPr>
          <p:cNvSpPr/>
          <p:nvPr userDrawn="1"/>
        </p:nvSpPr>
        <p:spPr>
          <a:xfrm>
            <a:off x="8666124" y="3892012"/>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Date Placeholder 1">
            <a:extLst>
              <a:ext uri="{FF2B5EF4-FFF2-40B4-BE49-F238E27FC236}">
                <a16:creationId xmlns:a16="http://schemas.microsoft.com/office/drawing/2014/main" id="{21DC2552-C347-4C3D-8C92-4A6981227C0E}"/>
              </a:ext>
            </a:extLst>
          </p:cNvPr>
          <p:cNvSpPr>
            <a:spLocks noGrp="1"/>
          </p:cNvSpPr>
          <p:nvPr>
            <p:ph type="dt" sz="half" idx="36"/>
          </p:nvPr>
        </p:nvSpPr>
        <p:spPr/>
        <p:txBody>
          <a:bodyPr/>
          <a:lstStyle/>
          <a:p>
            <a:fld id="{6FCA8E82-58CD-E045-8B98-B7A85B79B752}" type="datetime4">
              <a:rPr lang="en-US" smtClean="0"/>
              <a:pPr/>
              <a:t>October 17, 2021</a:t>
            </a:fld>
            <a:endParaRPr lang="en-US" dirty="0">
              <a:latin typeface="+mn-lt"/>
            </a:endParaRPr>
          </a:p>
        </p:txBody>
      </p:sp>
      <p:sp>
        <p:nvSpPr>
          <p:cNvPr id="3" name="Footer Placeholder 2">
            <a:extLst>
              <a:ext uri="{FF2B5EF4-FFF2-40B4-BE49-F238E27FC236}">
                <a16:creationId xmlns:a16="http://schemas.microsoft.com/office/drawing/2014/main" id="{A5B7C35C-F3E4-4522-8711-16E4F9052C2C}"/>
              </a:ext>
            </a:extLst>
          </p:cNvPr>
          <p:cNvSpPr>
            <a:spLocks noGrp="1"/>
          </p:cNvSpPr>
          <p:nvPr>
            <p:ph type="ftr" sz="quarter" idx="37"/>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1F4D6BAD-56F4-42F1-A2B3-FDB73364FD40}"/>
              </a:ext>
            </a:extLst>
          </p:cNvPr>
          <p:cNvSpPr>
            <a:spLocks noGrp="1"/>
          </p:cNvSpPr>
          <p:nvPr>
            <p:ph type="sldNum" sz="quarter" idx="38"/>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298615523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224" userDrawn="1">
          <p15:clr>
            <a:srgbClr val="FBAE40"/>
          </p15:clr>
        </p15:guide>
        <p15:guide id="8" orient="horz" pos="3768" userDrawn="1">
          <p15:clr>
            <a:srgbClr val="FBAE40"/>
          </p15:clr>
        </p15:guide>
        <p15:guide id="9" orient="horz" pos="552" userDrawn="1">
          <p15:clr>
            <a:srgbClr val="FBAE40"/>
          </p15:clr>
        </p15:guide>
        <p15:guide id="10" orient="horz" pos="1512" userDrawn="1">
          <p15:clr>
            <a:srgbClr val="FBAE40"/>
          </p15:clr>
        </p15:guide>
        <p15:guide id="11" orient="horz" pos="2832"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EED84C6-50E6-6C43-8031-AFF6268E0C06}"/>
              </a:ext>
            </a:extLst>
          </p:cNvPr>
          <p:cNvSpPr>
            <a:spLocks noGrp="1"/>
          </p:cNvSpPr>
          <p:nvPr>
            <p:ph type="body" idx="1"/>
          </p:nvPr>
        </p:nvSpPr>
        <p:spPr>
          <a:xfrm>
            <a:off x="971550" y="1825625"/>
            <a:ext cx="1038225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itle Placeholder 11">
            <a:extLst>
              <a:ext uri="{FF2B5EF4-FFF2-40B4-BE49-F238E27FC236}">
                <a16:creationId xmlns:a16="http://schemas.microsoft.com/office/drawing/2014/main" id="{D41FC0AE-253D-D242-9C88-017078F8A23A}"/>
              </a:ext>
            </a:extLst>
          </p:cNvPr>
          <p:cNvSpPr>
            <a:spLocks noGrp="1"/>
          </p:cNvSpPr>
          <p:nvPr>
            <p:ph type="title"/>
          </p:nvPr>
        </p:nvSpPr>
        <p:spPr>
          <a:xfrm>
            <a:off x="952500" y="365125"/>
            <a:ext cx="104013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0" name="Date Placeholder 3">
            <a:extLst>
              <a:ext uri="{FF2B5EF4-FFF2-40B4-BE49-F238E27FC236}">
                <a16:creationId xmlns:a16="http://schemas.microsoft.com/office/drawing/2014/main" id="{EF47083A-6D76-4B4D-87CA-E08E212F781D}"/>
              </a:ext>
            </a:extLst>
          </p:cNvPr>
          <p:cNvSpPr>
            <a:spLocks noGrp="1"/>
          </p:cNvSpPr>
          <p:nvPr>
            <p:ph type="dt" sz="half" idx="2"/>
          </p:nvPr>
        </p:nvSpPr>
        <p:spPr>
          <a:xfrm>
            <a:off x="2992120" y="6332220"/>
            <a:ext cx="1313180" cy="247651"/>
          </a:xfrm>
          <a:prstGeom prst="rect">
            <a:avLst/>
          </a:prstGeom>
        </p:spPr>
        <p:txBody>
          <a:bodyPr vert="horz" lIns="0" tIns="0" rIns="0" bIns="0" rtlCol="0" anchor="t" anchorCtr="0"/>
          <a:lstStyle>
            <a:lvl1pPr algn="l">
              <a:defRPr sz="1100" b="0" i="0">
                <a:solidFill>
                  <a:schemeClr val="bg1"/>
                </a:solidFill>
                <a:latin typeface="+mn-lt"/>
              </a:defRPr>
            </a:lvl1pPr>
          </a:lstStyle>
          <a:p>
            <a:fld id="{6FCA8E82-58CD-E045-8B98-B7A85B79B752}" type="datetime4">
              <a:rPr lang="en-US" smtClean="0"/>
              <a:pPr/>
              <a:t>October 17, 2021</a:t>
            </a:fld>
            <a:endParaRPr lang="en-US" dirty="0">
              <a:latin typeface="+mn-lt"/>
            </a:endParaRPr>
          </a:p>
        </p:txBody>
      </p:sp>
      <p:sp>
        <p:nvSpPr>
          <p:cNvPr id="31" name="Footer Placeholder 4">
            <a:extLst>
              <a:ext uri="{FF2B5EF4-FFF2-40B4-BE49-F238E27FC236}">
                <a16:creationId xmlns:a16="http://schemas.microsoft.com/office/drawing/2014/main" id="{C9955F1C-C0B1-BA44-8905-6991FA0D1EF3}"/>
              </a:ext>
            </a:extLst>
          </p:cNvPr>
          <p:cNvSpPr>
            <a:spLocks noGrp="1"/>
          </p:cNvSpPr>
          <p:nvPr>
            <p:ph type="ftr" sz="quarter" idx="3"/>
          </p:nvPr>
        </p:nvSpPr>
        <p:spPr>
          <a:xfrm>
            <a:off x="1494790" y="6332220"/>
            <a:ext cx="1497330" cy="247651"/>
          </a:xfrm>
          <a:prstGeom prst="rect">
            <a:avLst/>
          </a:prstGeom>
        </p:spPr>
        <p:txBody>
          <a:bodyPr vert="horz" lIns="0" tIns="0" rIns="0" bIns="0" rtlCol="0" anchor="t" anchorCtr="0"/>
          <a:lstStyle>
            <a:lvl1pPr algn="l">
              <a:defRPr sz="1100" b="0" i="0">
                <a:solidFill>
                  <a:schemeClr val="bg1"/>
                </a:solidFill>
                <a:latin typeface="+mj-lt"/>
              </a:defRPr>
            </a:lvl1pPr>
          </a:lstStyle>
          <a:p>
            <a:r>
              <a:rPr lang="en-US"/>
              <a:t>Annual Review</a:t>
            </a:r>
            <a:endParaRPr lang="en-US" b="0" dirty="0"/>
          </a:p>
        </p:txBody>
      </p:sp>
      <p:sp>
        <p:nvSpPr>
          <p:cNvPr id="32" name="Slide Number Placeholder 5">
            <a:extLst>
              <a:ext uri="{FF2B5EF4-FFF2-40B4-BE49-F238E27FC236}">
                <a16:creationId xmlns:a16="http://schemas.microsoft.com/office/drawing/2014/main" id="{C8ADA0DF-3751-9A48-8A21-59F01C782D7C}"/>
              </a:ext>
            </a:extLst>
          </p:cNvPr>
          <p:cNvSpPr>
            <a:spLocks noGrp="1"/>
          </p:cNvSpPr>
          <p:nvPr>
            <p:ph type="sldNum" sz="quarter" idx="4"/>
          </p:nvPr>
        </p:nvSpPr>
        <p:spPr>
          <a:xfrm>
            <a:off x="971550" y="6332220"/>
            <a:ext cx="523240" cy="247651"/>
          </a:xfrm>
          <a:prstGeom prst="rect">
            <a:avLst/>
          </a:prstGeom>
        </p:spPr>
        <p:txBody>
          <a:bodyPr vert="horz" lIns="0" tIns="0" rIns="0" bIns="0" rtlCol="0" anchor="t" anchorCtr="0"/>
          <a:lstStyle>
            <a:lvl1pPr algn="l">
              <a:defRPr sz="1100" b="0" i="0">
                <a:solidFill>
                  <a:schemeClr val="bg1"/>
                </a:solidFill>
                <a:latin typeface="+mn-lt"/>
              </a:defRPr>
            </a:lvl1p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515892240"/>
      </p:ext>
    </p:extLst>
  </p:cSld>
  <p:clrMap bg1="dk1" tx1="lt1" bg2="dk2" tx2="lt2" accent1="accent1" accent2="accent2" accent3="accent3" accent4="accent4" accent5="accent5" accent6="accent6" hlink="hlink" folHlink="folHlink"/>
  <p:sldLayoutIdLst>
    <p:sldLayoutId id="2147483659" r:id="rId1"/>
    <p:sldLayoutId id="2147483693" r:id="rId2"/>
    <p:sldLayoutId id="2147483671" r:id="rId3"/>
    <p:sldLayoutId id="2147483672" r:id="rId4"/>
    <p:sldLayoutId id="2147483673" r:id="rId5"/>
    <p:sldLayoutId id="2147483684" r:id="rId6"/>
    <p:sldLayoutId id="2147483675" r:id="rId7"/>
    <p:sldLayoutId id="2147483676" r:id="rId8"/>
    <p:sldLayoutId id="2147483677" r:id="rId9"/>
    <p:sldLayoutId id="2147483685" r:id="rId10"/>
    <p:sldLayoutId id="2147483688" r:id="rId11"/>
    <p:sldLayoutId id="2147483692" r:id="rId12"/>
    <p:sldLayoutId id="2147483682" r:id="rId13"/>
  </p:sldLayoutIdLst>
  <p:hf hdr="0"/>
  <p:txStyles>
    <p:titleStyle>
      <a:lvl1pPr algn="l" defTabSz="914400" rtl="0" eaLnBrk="1" latinLnBrk="0" hangingPunct="1">
        <a:lnSpc>
          <a:spcPct val="9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userDrawn="1">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E168C-8042-5B4E-A5A4-A5BF693AE2D6}"/>
              </a:ext>
            </a:extLst>
          </p:cNvPr>
          <p:cNvSpPr>
            <a:spLocks noGrp="1"/>
          </p:cNvSpPr>
          <p:nvPr>
            <p:ph type="ctrTitle"/>
          </p:nvPr>
        </p:nvSpPr>
        <p:spPr>
          <a:xfrm>
            <a:off x="6367054" y="2116182"/>
            <a:ext cx="5286882" cy="2054602"/>
          </a:xfrm>
        </p:spPr>
        <p:txBody>
          <a:bodyPr/>
          <a:lstStyle/>
          <a:p>
            <a:r>
              <a:rPr lang="en-US" sz="4000" dirty="0"/>
              <a:t>Evolution-based Fine-tuning of CNNs for Prostate Cancer Detection</a:t>
            </a:r>
            <a:endParaRPr lang="en-US" sz="11500" dirty="0"/>
          </a:p>
        </p:txBody>
      </p:sp>
      <p:sp>
        <p:nvSpPr>
          <p:cNvPr id="3" name="Text Placeholder 2">
            <a:extLst>
              <a:ext uri="{FF2B5EF4-FFF2-40B4-BE49-F238E27FC236}">
                <a16:creationId xmlns:a16="http://schemas.microsoft.com/office/drawing/2014/main" id="{F18E61D8-31A3-2D45-8E25-CBE846E26E1C}"/>
              </a:ext>
            </a:extLst>
          </p:cNvPr>
          <p:cNvSpPr>
            <a:spLocks noGrp="1"/>
          </p:cNvSpPr>
          <p:nvPr>
            <p:ph type="body" sz="quarter" idx="11"/>
          </p:nvPr>
        </p:nvSpPr>
        <p:spPr>
          <a:xfrm>
            <a:off x="6367054" y="4549553"/>
            <a:ext cx="5491570" cy="953337"/>
          </a:xfrm>
        </p:spPr>
        <p:txBody>
          <a:bodyPr/>
          <a:lstStyle/>
          <a:p>
            <a:r>
              <a:rPr lang="en-US" dirty="0">
                <a:latin typeface="+mj-lt"/>
              </a:rPr>
              <a:t>Sara Khosravi</a:t>
            </a:r>
            <a:r>
              <a:rPr lang="en-US" dirty="0"/>
              <a:t> </a:t>
            </a:r>
          </a:p>
          <a:p>
            <a:endParaRPr lang="en-US" dirty="0"/>
          </a:p>
          <a:p>
            <a:r>
              <a:rPr lang="en-US" dirty="0"/>
              <a:t>October 2021</a:t>
            </a:r>
          </a:p>
        </p:txBody>
      </p:sp>
    </p:spTree>
    <p:extLst>
      <p:ext uri="{BB962C8B-B14F-4D97-AF65-F5344CB8AC3E}">
        <p14:creationId xmlns:p14="http://schemas.microsoft.com/office/powerpoint/2010/main" val="29609507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8335915-80CB-492E-8409-7B3336BDB286}"/>
              </a:ext>
            </a:extLst>
          </p:cNvPr>
          <p:cNvSpPr>
            <a:spLocks noGrp="1"/>
          </p:cNvSpPr>
          <p:nvPr>
            <p:ph type="title"/>
          </p:nvPr>
        </p:nvSpPr>
        <p:spPr>
          <a:xfrm>
            <a:off x="952500" y="1132104"/>
            <a:ext cx="7097626" cy="610863"/>
          </a:xfrm>
        </p:spPr>
        <p:txBody>
          <a:bodyPr>
            <a:normAutofit/>
          </a:bodyPr>
          <a:lstStyle/>
          <a:p>
            <a:r>
              <a:rPr lang="en-US" sz="3600" dirty="0"/>
              <a:t>Methods</a:t>
            </a:r>
            <a:endParaRPr lang="en-US" dirty="0"/>
          </a:p>
        </p:txBody>
      </p:sp>
      <p:sp>
        <p:nvSpPr>
          <p:cNvPr id="16" name="Slide Number Placeholder 6">
            <a:extLst>
              <a:ext uri="{FF2B5EF4-FFF2-40B4-BE49-F238E27FC236}">
                <a16:creationId xmlns:a16="http://schemas.microsoft.com/office/drawing/2014/main" id="{365EEA2C-C6C7-4E69-8452-1D06CC0A434F}"/>
              </a:ext>
            </a:extLst>
          </p:cNvPr>
          <p:cNvSpPr>
            <a:spLocks noGrp="1"/>
          </p:cNvSpPr>
          <p:nvPr>
            <p:ph type="sldNum" sz="quarter" idx="16"/>
          </p:nvPr>
        </p:nvSpPr>
        <p:spPr>
          <a:xfrm>
            <a:off x="971550" y="6332220"/>
            <a:ext cx="523240" cy="247651"/>
          </a:xfrm>
        </p:spPr>
        <p:txBody>
          <a:bodyPr/>
          <a:lstStyle/>
          <a:p>
            <a:fld id="{294A09A9-5501-47C1-A89A-A340965A2BE2}" type="slidenum">
              <a:rPr lang="en-US" smtClean="0"/>
              <a:pPr/>
              <a:t>10</a:t>
            </a:fld>
            <a:endParaRPr lang="en-US" dirty="0"/>
          </a:p>
        </p:txBody>
      </p:sp>
      <p:pic>
        <p:nvPicPr>
          <p:cNvPr id="5" name="Picture 4">
            <a:extLst>
              <a:ext uri="{FF2B5EF4-FFF2-40B4-BE49-F238E27FC236}">
                <a16:creationId xmlns:a16="http://schemas.microsoft.com/office/drawing/2014/main" id="{FAA969B0-B620-4EB2-9884-0EE35C94A004}"/>
              </a:ext>
            </a:extLst>
          </p:cNvPr>
          <p:cNvPicPr>
            <a:picLocks noChangeAspect="1"/>
          </p:cNvPicPr>
          <p:nvPr/>
        </p:nvPicPr>
        <p:blipFill>
          <a:blip r:embed="rId2"/>
          <a:stretch>
            <a:fillRect/>
          </a:stretch>
        </p:blipFill>
        <p:spPr>
          <a:xfrm>
            <a:off x="2933700" y="2286000"/>
            <a:ext cx="6923703" cy="2113643"/>
          </a:xfrm>
          <a:prstGeom prst="rect">
            <a:avLst/>
          </a:prstGeom>
        </p:spPr>
      </p:pic>
      <p:sp>
        <p:nvSpPr>
          <p:cNvPr id="7" name="Text Placeholder 5">
            <a:extLst>
              <a:ext uri="{FF2B5EF4-FFF2-40B4-BE49-F238E27FC236}">
                <a16:creationId xmlns:a16="http://schemas.microsoft.com/office/drawing/2014/main" id="{605B2601-9061-4F99-B7D2-AB0125450F98}"/>
              </a:ext>
            </a:extLst>
          </p:cNvPr>
          <p:cNvSpPr txBox="1">
            <a:spLocks/>
          </p:cNvSpPr>
          <p:nvPr/>
        </p:nvSpPr>
        <p:spPr>
          <a:xfrm>
            <a:off x="5718287" y="6243209"/>
            <a:ext cx="5931392" cy="261626"/>
          </a:xfrm>
          <a:prstGeom prst="rect">
            <a:avLst/>
          </a:prstGeom>
        </p:spPr>
        <p:txBody>
          <a:bodyPr vert="horz" lIns="0" tIns="0" rIns="0" bIns="0" rtlCol="0">
            <a:noAutofit/>
          </a:bodyPr>
          <a:lstStyle>
            <a:lvl1pPr marL="0" indent="0" algn="l" defTabSz="914400" rtl="0" eaLnBrk="1" latinLnBrk="0" hangingPunct="1">
              <a:lnSpc>
                <a:spcPct val="100000"/>
              </a:lnSpc>
              <a:spcBef>
                <a:spcPts val="1000"/>
              </a:spcBef>
              <a:buFont typeface="Arial" panose="020B0604020202020204" pitchFamily="34" charset="0"/>
              <a:buNone/>
              <a:defRPr sz="16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100" dirty="0">
                <a:latin typeface="Franklin Gothic Demi (Headings)"/>
              </a:rPr>
              <a:t>Fig2. GA algorithm</a:t>
            </a:r>
          </a:p>
        </p:txBody>
      </p:sp>
      <p:pic>
        <p:nvPicPr>
          <p:cNvPr id="9" name="Picture 8">
            <a:extLst>
              <a:ext uri="{FF2B5EF4-FFF2-40B4-BE49-F238E27FC236}">
                <a16:creationId xmlns:a16="http://schemas.microsoft.com/office/drawing/2014/main" id="{51C43A45-3891-407E-8319-9031C98718DA}"/>
              </a:ext>
            </a:extLst>
          </p:cNvPr>
          <p:cNvPicPr>
            <a:picLocks noChangeAspect="1"/>
          </p:cNvPicPr>
          <p:nvPr/>
        </p:nvPicPr>
        <p:blipFill>
          <a:blip r:embed="rId3"/>
          <a:stretch>
            <a:fillRect/>
          </a:stretch>
        </p:blipFill>
        <p:spPr>
          <a:xfrm>
            <a:off x="3024754" y="4321823"/>
            <a:ext cx="6459992" cy="1829134"/>
          </a:xfrm>
          <a:prstGeom prst="rect">
            <a:avLst/>
          </a:prstGeom>
        </p:spPr>
      </p:pic>
    </p:spTree>
    <p:extLst>
      <p:ext uri="{BB962C8B-B14F-4D97-AF65-F5344CB8AC3E}">
        <p14:creationId xmlns:p14="http://schemas.microsoft.com/office/powerpoint/2010/main" val="27514843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2">
            <a:extLst>
              <a:ext uri="{FF2B5EF4-FFF2-40B4-BE49-F238E27FC236}">
                <a16:creationId xmlns:a16="http://schemas.microsoft.com/office/drawing/2014/main" id="{F58021E3-5593-4037-BB3C-CF5AB7065125}"/>
              </a:ext>
            </a:extLst>
          </p:cNvPr>
          <p:cNvSpPr>
            <a:spLocks noGrp="1"/>
          </p:cNvSpPr>
          <p:nvPr>
            <p:ph type="title"/>
          </p:nvPr>
        </p:nvSpPr>
        <p:spPr>
          <a:xfrm>
            <a:off x="4797029" y="3030261"/>
            <a:ext cx="4941477" cy="610863"/>
          </a:xfrm>
        </p:spPr>
        <p:txBody>
          <a:bodyPr>
            <a:normAutofit/>
          </a:bodyPr>
          <a:lstStyle/>
          <a:p>
            <a:r>
              <a:rPr lang="en-US" sz="4100" dirty="0">
                <a:solidFill>
                  <a:srgbClr val="92D050"/>
                </a:solidFill>
              </a:rPr>
              <a:t>Evaluation</a:t>
            </a:r>
          </a:p>
        </p:txBody>
      </p:sp>
    </p:spTree>
    <p:extLst>
      <p:ext uri="{BB962C8B-B14F-4D97-AF65-F5344CB8AC3E}">
        <p14:creationId xmlns:p14="http://schemas.microsoft.com/office/powerpoint/2010/main" val="38171048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8335915-80CB-492E-8409-7B3336BDB286}"/>
              </a:ext>
            </a:extLst>
          </p:cNvPr>
          <p:cNvSpPr>
            <a:spLocks noGrp="1"/>
          </p:cNvSpPr>
          <p:nvPr>
            <p:ph type="title"/>
          </p:nvPr>
        </p:nvSpPr>
        <p:spPr>
          <a:xfrm>
            <a:off x="952500" y="1132104"/>
            <a:ext cx="8863304" cy="610863"/>
          </a:xfrm>
        </p:spPr>
        <p:txBody>
          <a:bodyPr>
            <a:normAutofit/>
          </a:bodyPr>
          <a:lstStyle/>
          <a:p>
            <a:r>
              <a:rPr lang="en-US" sz="3600" dirty="0"/>
              <a:t>Results</a:t>
            </a:r>
            <a:endParaRPr lang="en-US" dirty="0"/>
          </a:p>
        </p:txBody>
      </p:sp>
      <p:sp>
        <p:nvSpPr>
          <p:cNvPr id="4" name="Text Placeholder 3">
            <a:extLst>
              <a:ext uri="{FF2B5EF4-FFF2-40B4-BE49-F238E27FC236}">
                <a16:creationId xmlns:a16="http://schemas.microsoft.com/office/drawing/2014/main" id="{A38551C4-24AC-4F9A-92C9-42338073F403}"/>
              </a:ext>
            </a:extLst>
          </p:cNvPr>
          <p:cNvSpPr>
            <a:spLocks noGrp="1"/>
          </p:cNvSpPr>
          <p:nvPr>
            <p:ph type="body" sz="quarter" idx="11"/>
          </p:nvPr>
        </p:nvSpPr>
        <p:spPr>
          <a:xfrm>
            <a:off x="952500" y="2239443"/>
            <a:ext cx="10514823" cy="4092777"/>
          </a:xfrm>
        </p:spPr>
        <p:txBody>
          <a:bodyPr/>
          <a:lstStyle/>
          <a:p>
            <a:pPr marL="285750" indent="-285750">
              <a:lnSpc>
                <a:spcPct val="150000"/>
              </a:lnSpc>
              <a:buFont typeface="Arial" panose="020B0604020202020204" pitchFamily="34" charset="0"/>
              <a:buChar char="•"/>
            </a:pPr>
            <a:r>
              <a:rPr lang="en-US" sz="2000" dirty="0"/>
              <a:t>Metric: AUC</a:t>
            </a:r>
          </a:p>
          <a:p>
            <a:pPr marL="285750" indent="-285750">
              <a:lnSpc>
                <a:spcPct val="150000"/>
              </a:lnSpc>
              <a:buFont typeface="Arial" panose="020B0604020202020204" pitchFamily="34" charset="0"/>
              <a:buChar char="•"/>
            </a:pPr>
            <a:r>
              <a:rPr lang="en-US" sz="2000" dirty="0"/>
              <a:t>Reached best results in epoch 10 although had 50 epochs</a:t>
            </a:r>
          </a:p>
          <a:p>
            <a:pPr marL="285750" indent="-285750">
              <a:lnSpc>
                <a:spcPct val="150000"/>
              </a:lnSpc>
              <a:buFont typeface="Arial" panose="020B0604020202020204" pitchFamily="34" charset="0"/>
              <a:buChar char="•"/>
            </a:pPr>
            <a:r>
              <a:rPr lang="en-US" sz="2000" dirty="0"/>
              <a:t>Learning rate: 0.001</a:t>
            </a:r>
          </a:p>
        </p:txBody>
      </p:sp>
      <p:sp>
        <p:nvSpPr>
          <p:cNvPr id="16" name="Slide Number Placeholder 6">
            <a:extLst>
              <a:ext uri="{FF2B5EF4-FFF2-40B4-BE49-F238E27FC236}">
                <a16:creationId xmlns:a16="http://schemas.microsoft.com/office/drawing/2014/main" id="{365EEA2C-C6C7-4E69-8452-1D06CC0A434F}"/>
              </a:ext>
            </a:extLst>
          </p:cNvPr>
          <p:cNvSpPr>
            <a:spLocks noGrp="1"/>
          </p:cNvSpPr>
          <p:nvPr>
            <p:ph type="sldNum" sz="quarter" idx="16"/>
          </p:nvPr>
        </p:nvSpPr>
        <p:spPr>
          <a:xfrm>
            <a:off x="971550" y="6332220"/>
            <a:ext cx="523240" cy="247651"/>
          </a:xfrm>
        </p:spPr>
        <p:txBody>
          <a:bodyPr/>
          <a:lstStyle/>
          <a:p>
            <a:fld id="{294A09A9-5501-47C1-A89A-A340965A2BE2}" type="slidenum">
              <a:rPr lang="en-US" smtClean="0"/>
              <a:pPr/>
              <a:t>12</a:t>
            </a:fld>
            <a:endParaRPr lang="en-US" dirty="0"/>
          </a:p>
        </p:txBody>
      </p:sp>
      <p:pic>
        <p:nvPicPr>
          <p:cNvPr id="5" name="Picture 4">
            <a:extLst>
              <a:ext uri="{FF2B5EF4-FFF2-40B4-BE49-F238E27FC236}">
                <a16:creationId xmlns:a16="http://schemas.microsoft.com/office/drawing/2014/main" id="{210F7F6B-4B01-4335-803E-4B5B73F5D580}"/>
              </a:ext>
            </a:extLst>
          </p:cNvPr>
          <p:cNvPicPr>
            <a:picLocks noChangeAspect="1"/>
          </p:cNvPicPr>
          <p:nvPr/>
        </p:nvPicPr>
        <p:blipFill>
          <a:blip r:embed="rId2"/>
          <a:stretch>
            <a:fillRect/>
          </a:stretch>
        </p:blipFill>
        <p:spPr>
          <a:xfrm>
            <a:off x="971550" y="4069158"/>
            <a:ext cx="5159211" cy="1902279"/>
          </a:xfrm>
          <a:prstGeom prst="rect">
            <a:avLst/>
          </a:prstGeom>
        </p:spPr>
      </p:pic>
      <p:sp>
        <p:nvSpPr>
          <p:cNvPr id="7" name="Text Placeholder 5">
            <a:extLst>
              <a:ext uri="{FF2B5EF4-FFF2-40B4-BE49-F238E27FC236}">
                <a16:creationId xmlns:a16="http://schemas.microsoft.com/office/drawing/2014/main" id="{65005163-4B27-4FFD-A483-5522FE3E3128}"/>
              </a:ext>
            </a:extLst>
          </p:cNvPr>
          <p:cNvSpPr txBox="1">
            <a:spLocks/>
          </p:cNvSpPr>
          <p:nvPr/>
        </p:nvSpPr>
        <p:spPr>
          <a:xfrm>
            <a:off x="971550" y="6048852"/>
            <a:ext cx="5931392" cy="261626"/>
          </a:xfrm>
          <a:prstGeom prst="rect">
            <a:avLst/>
          </a:prstGeom>
        </p:spPr>
        <p:txBody>
          <a:bodyPr vert="horz" lIns="0" tIns="0" rIns="0" bIns="0" rtlCol="0">
            <a:noAutofit/>
          </a:bodyPr>
          <a:lstStyle>
            <a:lvl1pPr marL="0" indent="0" algn="l" defTabSz="914400" rtl="0" eaLnBrk="1" latinLnBrk="0" hangingPunct="1">
              <a:lnSpc>
                <a:spcPct val="100000"/>
              </a:lnSpc>
              <a:spcBef>
                <a:spcPts val="1000"/>
              </a:spcBef>
              <a:buFont typeface="Arial" panose="020B0604020202020204" pitchFamily="34" charset="0"/>
              <a:buNone/>
              <a:defRPr sz="16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100" dirty="0">
                <a:latin typeface="Franklin Gothic Demi (Headings)"/>
              </a:rPr>
              <a:t>Fig3. Results</a:t>
            </a:r>
          </a:p>
        </p:txBody>
      </p:sp>
    </p:spTree>
    <p:extLst>
      <p:ext uri="{BB962C8B-B14F-4D97-AF65-F5344CB8AC3E}">
        <p14:creationId xmlns:p14="http://schemas.microsoft.com/office/powerpoint/2010/main" val="4589430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8335915-80CB-492E-8409-7B3336BDB286}"/>
              </a:ext>
            </a:extLst>
          </p:cNvPr>
          <p:cNvSpPr>
            <a:spLocks noGrp="1"/>
          </p:cNvSpPr>
          <p:nvPr>
            <p:ph type="title"/>
          </p:nvPr>
        </p:nvSpPr>
        <p:spPr>
          <a:xfrm>
            <a:off x="952500" y="1132104"/>
            <a:ext cx="8863304" cy="610863"/>
          </a:xfrm>
        </p:spPr>
        <p:txBody>
          <a:bodyPr>
            <a:normAutofit/>
          </a:bodyPr>
          <a:lstStyle/>
          <a:p>
            <a:r>
              <a:rPr lang="en-US" sz="3600" dirty="0"/>
              <a:t>Challenges</a:t>
            </a:r>
            <a:endParaRPr lang="en-US" dirty="0"/>
          </a:p>
        </p:txBody>
      </p:sp>
      <p:sp>
        <p:nvSpPr>
          <p:cNvPr id="4" name="Text Placeholder 3">
            <a:extLst>
              <a:ext uri="{FF2B5EF4-FFF2-40B4-BE49-F238E27FC236}">
                <a16:creationId xmlns:a16="http://schemas.microsoft.com/office/drawing/2014/main" id="{A38551C4-24AC-4F9A-92C9-42338073F403}"/>
              </a:ext>
            </a:extLst>
          </p:cNvPr>
          <p:cNvSpPr>
            <a:spLocks noGrp="1"/>
          </p:cNvSpPr>
          <p:nvPr>
            <p:ph type="body" sz="quarter" idx="11"/>
          </p:nvPr>
        </p:nvSpPr>
        <p:spPr>
          <a:xfrm>
            <a:off x="952500" y="2239443"/>
            <a:ext cx="10514823" cy="4092777"/>
          </a:xfrm>
        </p:spPr>
        <p:txBody>
          <a:bodyPr/>
          <a:lstStyle/>
          <a:p>
            <a:pPr marL="342900" indent="-342900">
              <a:lnSpc>
                <a:spcPct val="150000"/>
              </a:lnSpc>
              <a:buFont typeface="Arial" panose="020B0604020202020204" pitchFamily="34" charset="0"/>
              <a:buChar char="•"/>
            </a:pPr>
            <a:r>
              <a:rPr lang="en-US" sz="2000" dirty="0"/>
              <a:t>High computational cost of GAs </a:t>
            </a:r>
          </a:p>
          <a:p>
            <a:pPr marL="342900" indent="-342900">
              <a:lnSpc>
                <a:spcPct val="150000"/>
              </a:lnSpc>
              <a:buFont typeface="Arial" panose="020B0604020202020204" pitchFamily="34" charset="0"/>
              <a:buChar char="•"/>
            </a:pPr>
            <a:r>
              <a:rPr lang="en-US" sz="2000" dirty="0"/>
              <a:t>Huge memory</a:t>
            </a:r>
          </a:p>
          <a:p>
            <a:pPr marL="342900" indent="-342900">
              <a:lnSpc>
                <a:spcPct val="150000"/>
              </a:lnSpc>
              <a:buFont typeface="Arial" panose="020B0604020202020204" pitchFamily="34" charset="0"/>
              <a:buChar char="•"/>
            </a:pPr>
            <a:r>
              <a:rPr lang="en-US" sz="2000" dirty="0"/>
              <a:t>Solution: applying a GA to only FC layers</a:t>
            </a:r>
          </a:p>
          <a:p>
            <a:pPr>
              <a:lnSpc>
                <a:spcPct val="150000"/>
              </a:lnSpc>
            </a:pPr>
            <a:r>
              <a:rPr lang="en-US" sz="2000" dirty="0"/>
              <a:t>	apply crossover and mutation operations at layer level, instead of individual nodes </a:t>
            </a:r>
          </a:p>
          <a:p>
            <a:pPr>
              <a:lnSpc>
                <a:spcPct val="150000"/>
              </a:lnSpc>
            </a:pPr>
            <a:r>
              <a:rPr lang="en-US" sz="2000" dirty="0"/>
              <a:t>	(do not optimize each individual weight and bias of the classifier)</a:t>
            </a:r>
          </a:p>
          <a:p>
            <a:pPr>
              <a:lnSpc>
                <a:spcPct val="150000"/>
              </a:lnSpc>
            </a:pPr>
            <a:r>
              <a:rPr lang="en-US" sz="2000" dirty="0"/>
              <a:t>	optimize parents and </a:t>
            </a:r>
            <a:r>
              <a:rPr lang="en-US" sz="2000" dirty="0" err="1"/>
              <a:t>offsprings</a:t>
            </a:r>
            <a:r>
              <a:rPr lang="en-US" sz="2000" dirty="0"/>
              <a:t> are in the form of an entire layer.</a:t>
            </a:r>
          </a:p>
        </p:txBody>
      </p:sp>
      <p:sp>
        <p:nvSpPr>
          <p:cNvPr id="16" name="Slide Number Placeholder 6">
            <a:extLst>
              <a:ext uri="{FF2B5EF4-FFF2-40B4-BE49-F238E27FC236}">
                <a16:creationId xmlns:a16="http://schemas.microsoft.com/office/drawing/2014/main" id="{365EEA2C-C6C7-4E69-8452-1D06CC0A434F}"/>
              </a:ext>
            </a:extLst>
          </p:cNvPr>
          <p:cNvSpPr>
            <a:spLocks noGrp="1"/>
          </p:cNvSpPr>
          <p:nvPr>
            <p:ph type="sldNum" sz="quarter" idx="16"/>
          </p:nvPr>
        </p:nvSpPr>
        <p:spPr>
          <a:xfrm>
            <a:off x="971550" y="6332220"/>
            <a:ext cx="523240" cy="247651"/>
          </a:xfrm>
        </p:spPr>
        <p:txBody>
          <a:bodyPr/>
          <a:lstStyle/>
          <a:p>
            <a:fld id="{294A09A9-5501-47C1-A89A-A340965A2BE2}" type="slidenum">
              <a:rPr lang="en-US" smtClean="0"/>
              <a:pPr/>
              <a:t>13</a:t>
            </a:fld>
            <a:endParaRPr lang="en-US" dirty="0"/>
          </a:p>
        </p:txBody>
      </p:sp>
    </p:spTree>
    <p:extLst>
      <p:ext uri="{BB962C8B-B14F-4D97-AF65-F5344CB8AC3E}">
        <p14:creationId xmlns:p14="http://schemas.microsoft.com/office/powerpoint/2010/main" val="14280124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42644D0E-EC7A-4001-BDBC-515CCFB4765F}"/>
              </a:ext>
            </a:extLst>
          </p:cNvPr>
          <p:cNvSpPr txBox="1">
            <a:spLocks/>
          </p:cNvSpPr>
          <p:nvPr/>
        </p:nvSpPr>
        <p:spPr>
          <a:xfrm>
            <a:off x="2856391" y="2359980"/>
            <a:ext cx="4903377" cy="610863"/>
          </a:xfrm>
          <a:prstGeom prst="rect">
            <a:avLst/>
          </a:prstGeom>
        </p:spPr>
        <p:txBody>
          <a:bodyPr vert="horz" lIns="0" tIns="0" rIns="0" bIns="0" rtlCol="0" anchor="b" anchorCtr="0">
            <a:normAutofit fontScale="85000" lnSpcReduction="10000"/>
          </a:bodyPr>
          <a:lstStyle>
            <a:lvl1pPr algn="l" defTabSz="914400" rtl="0" eaLnBrk="1" latinLnBrk="0" hangingPunct="1">
              <a:lnSpc>
                <a:spcPct val="9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solidFill>
                  <a:schemeClr val="tx2"/>
                </a:solidFill>
                <a:latin typeface="Caveat" panose="00000500000000000000" pitchFamily="2" charset="0"/>
              </a:rPr>
              <a:t>Thanks For Your Attention</a:t>
            </a:r>
          </a:p>
        </p:txBody>
      </p:sp>
      <p:sp>
        <p:nvSpPr>
          <p:cNvPr id="6" name="Subtitle 10">
            <a:extLst>
              <a:ext uri="{FF2B5EF4-FFF2-40B4-BE49-F238E27FC236}">
                <a16:creationId xmlns:a16="http://schemas.microsoft.com/office/drawing/2014/main" id="{5B051B16-481F-47B2-925E-A003A97AB039}"/>
              </a:ext>
            </a:extLst>
          </p:cNvPr>
          <p:cNvSpPr txBox="1">
            <a:spLocks/>
          </p:cNvSpPr>
          <p:nvPr/>
        </p:nvSpPr>
        <p:spPr>
          <a:xfrm>
            <a:off x="2856390" y="3821808"/>
            <a:ext cx="4903377" cy="1057791"/>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b="1" dirty="0">
                <a:solidFill>
                  <a:schemeClr val="tx2"/>
                </a:solidFill>
                <a:latin typeface="Caveat" panose="00000500000000000000" pitchFamily="2" charset="0"/>
              </a:rPr>
              <a:t>Any Questions?</a:t>
            </a:r>
          </a:p>
          <a:p>
            <a:endParaRPr lang="en-US" sz="3200" b="1" dirty="0">
              <a:solidFill>
                <a:schemeClr val="tx2"/>
              </a:solidFill>
              <a:latin typeface="Caveat" panose="00000500000000000000" pitchFamily="2" charset="0"/>
            </a:endParaRPr>
          </a:p>
        </p:txBody>
      </p:sp>
      <p:sp>
        <p:nvSpPr>
          <p:cNvPr id="7" name="Text Placeholder 8">
            <a:extLst>
              <a:ext uri="{FF2B5EF4-FFF2-40B4-BE49-F238E27FC236}">
                <a16:creationId xmlns:a16="http://schemas.microsoft.com/office/drawing/2014/main" id="{A94A33AB-6DF4-488D-9BB2-70EC072DA4E3}"/>
              </a:ext>
            </a:extLst>
          </p:cNvPr>
          <p:cNvSpPr txBox="1">
            <a:spLocks/>
          </p:cNvSpPr>
          <p:nvPr/>
        </p:nvSpPr>
        <p:spPr>
          <a:xfrm>
            <a:off x="2933700" y="5141769"/>
            <a:ext cx="4914900" cy="588795"/>
          </a:xfrm>
          <a:prstGeom prst="rect">
            <a:avLst/>
          </a:prstGeom>
        </p:spPr>
        <p:txBody>
          <a:bodyPr vert="horz" lIns="0" tIns="0" rIns="0" bIns="0" rtlCol="0">
            <a:noAutofit/>
          </a:bodyPr>
          <a:lstStyle>
            <a:lvl1pPr marL="0" indent="0" algn="l" defTabSz="914400" rtl="0" eaLnBrk="1" latinLnBrk="0" hangingPunct="1">
              <a:lnSpc>
                <a:spcPct val="90000"/>
              </a:lnSpc>
              <a:spcBef>
                <a:spcPts val="400"/>
              </a:spcBef>
              <a:buFont typeface="Arial" panose="020B0604020202020204" pitchFamily="34" charset="0"/>
              <a:buNone/>
              <a:defRPr sz="1800" b="0" i="0" kern="1200" spc="0" baseline="0">
                <a:solidFill>
                  <a:schemeClr val="bg1"/>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chemeClr val="tx2"/>
                </a:solidFill>
              </a:rPr>
              <a:t>Contact: srkhsrv21@gmail.com</a:t>
            </a:r>
          </a:p>
        </p:txBody>
      </p:sp>
    </p:spTree>
    <p:extLst>
      <p:ext uri="{BB962C8B-B14F-4D97-AF65-F5344CB8AC3E}">
        <p14:creationId xmlns:p14="http://schemas.microsoft.com/office/powerpoint/2010/main" val="2169480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353F689-2E51-BF4F-AE47-7CEB7CC4C52A}"/>
              </a:ext>
            </a:extLst>
          </p:cNvPr>
          <p:cNvSpPr>
            <a:spLocks noGrp="1"/>
          </p:cNvSpPr>
          <p:nvPr>
            <p:ph type="title"/>
          </p:nvPr>
        </p:nvSpPr>
        <p:spPr>
          <a:xfrm>
            <a:off x="952499" y="1184746"/>
            <a:ext cx="11307925" cy="610863"/>
          </a:xfrm>
        </p:spPr>
        <p:txBody>
          <a:bodyPr>
            <a:noAutofit/>
          </a:bodyPr>
          <a:lstStyle/>
          <a:p>
            <a:r>
              <a:rPr lang="en-US" sz="3600" b="0" dirty="0"/>
              <a:t>Overview</a:t>
            </a:r>
          </a:p>
        </p:txBody>
      </p:sp>
      <p:sp>
        <p:nvSpPr>
          <p:cNvPr id="4" name="Text Placeholder 3">
            <a:extLst>
              <a:ext uri="{FF2B5EF4-FFF2-40B4-BE49-F238E27FC236}">
                <a16:creationId xmlns:a16="http://schemas.microsoft.com/office/drawing/2014/main" id="{A17F80A9-6337-524E-AC61-32C5AFEE8E6D}"/>
              </a:ext>
            </a:extLst>
          </p:cNvPr>
          <p:cNvSpPr>
            <a:spLocks noGrp="1"/>
          </p:cNvSpPr>
          <p:nvPr>
            <p:ph type="body" sz="quarter" idx="11"/>
          </p:nvPr>
        </p:nvSpPr>
        <p:spPr>
          <a:xfrm>
            <a:off x="952499" y="2289362"/>
            <a:ext cx="3712807" cy="4187638"/>
          </a:xfrm>
        </p:spPr>
        <p:txBody>
          <a:bodyPr/>
          <a:lstStyle/>
          <a:p>
            <a:pPr marL="342900" indent="-342900">
              <a:lnSpc>
                <a:spcPct val="150000"/>
              </a:lnSpc>
              <a:buFont typeface="Arial" panose="020B0604020202020204" pitchFamily="34" charset="0"/>
              <a:buChar char="•"/>
            </a:pPr>
            <a:r>
              <a:rPr lang="en-US" sz="2000" dirty="0"/>
              <a:t>Cited 2 times</a:t>
            </a:r>
          </a:p>
          <a:p>
            <a:pPr marL="342900" indent="-342900">
              <a:lnSpc>
                <a:spcPct val="150000"/>
              </a:lnSpc>
              <a:buFont typeface="Arial" panose="020B0604020202020204" pitchFamily="34" charset="0"/>
              <a:buChar char="•"/>
            </a:pPr>
            <a:r>
              <a:rPr lang="en-US" sz="2000" dirty="0"/>
              <a:t>Published in 2019</a:t>
            </a:r>
          </a:p>
          <a:p>
            <a:pPr marL="342900" indent="-342900">
              <a:lnSpc>
                <a:spcPct val="150000"/>
              </a:lnSpc>
              <a:buFont typeface="Arial" panose="020B0604020202020204" pitchFamily="34" charset="0"/>
              <a:buChar char="•"/>
            </a:pPr>
            <a:r>
              <a:rPr lang="en-US" sz="2000" dirty="0"/>
              <a:t>To appear in (</a:t>
            </a:r>
            <a:r>
              <a:rPr lang="en-US" sz="2000" dirty="0" err="1"/>
              <a:t>NeurIPS</a:t>
            </a:r>
            <a:r>
              <a:rPr lang="en-US" sz="2000" dirty="0"/>
              <a:t> 2019)</a:t>
            </a:r>
          </a:p>
          <a:p>
            <a:pPr marL="342900" indent="-342900">
              <a:lnSpc>
                <a:spcPct val="150000"/>
              </a:lnSpc>
              <a:buFont typeface="Arial" panose="020B0604020202020204" pitchFamily="34" charset="0"/>
              <a:buChar char="•"/>
            </a:pPr>
            <a:r>
              <a:rPr lang="en-US" sz="2000" dirty="0"/>
              <a:t>Currently </a:t>
            </a:r>
            <a:r>
              <a:rPr lang="en-US" sz="2000" dirty="0" err="1"/>
              <a:t>arxiv</a:t>
            </a:r>
            <a:endParaRPr lang="en-US" sz="2000" dirty="0"/>
          </a:p>
        </p:txBody>
      </p:sp>
      <p:sp>
        <p:nvSpPr>
          <p:cNvPr id="7" name="Slide Number Placeholder 6">
            <a:extLst>
              <a:ext uri="{FF2B5EF4-FFF2-40B4-BE49-F238E27FC236}">
                <a16:creationId xmlns:a16="http://schemas.microsoft.com/office/drawing/2014/main" id="{F37669F0-EA6D-6B46-AF0E-A9C2D1F223DB}"/>
              </a:ext>
            </a:extLst>
          </p:cNvPr>
          <p:cNvSpPr>
            <a:spLocks noGrp="1"/>
          </p:cNvSpPr>
          <p:nvPr>
            <p:ph type="sldNum" sz="quarter" idx="16"/>
          </p:nvPr>
        </p:nvSpPr>
        <p:spPr>
          <a:xfrm>
            <a:off x="971550" y="6332220"/>
            <a:ext cx="523240" cy="247651"/>
          </a:xfrm>
        </p:spPr>
        <p:txBody>
          <a:bodyPr/>
          <a:lstStyle/>
          <a:p>
            <a:fld id="{294A09A9-5501-47C1-A89A-A340965A2BE2}" type="slidenum">
              <a:rPr lang="en-US" smtClean="0"/>
              <a:pPr/>
              <a:t>2</a:t>
            </a:fld>
            <a:endParaRPr lang="en-US" dirty="0"/>
          </a:p>
        </p:txBody>
      </p:sp>
      <p:pic>
        <p:nvPicPr>
          <p:cNvPr id="8" name="Picture 7">
            <a:extLst>
              <a:ext uri="{FF2B5EF4-FFF2-40B4-BE49-F238E27FC236}">
                <a16:creationId xmlns:a16="http://schemas.microsoft.com/office/drawing/2014/main" id="{EE9F421A-6BEE-49FF-9C40-C234EEFCF4E5}"/>
              </a:ext>
            </a:extLst>
          </p:cNvPr>
          <p:cNvPicPr>
            <a:picLocks noChangeAspect="1"/>
          </p:cNvPicPr>
          <p:nvPr/>
        </p:nvPicPr>
        <p:blipFill>
          <a:blip r:embed="rId2"/>
          <a:stretch>
            <a:fillRect/>
          </a:stretch>
        </p:blipFill>
        <p:spPr>
          <a:xfrm>
            <a:off x="4665306" y="2286000"/>
            <a:ext cx="7020456" cy="2517604"/>
          </a:xfrm>
          <a:prstGeom prst="rect">
            <a:avLst/>
          </a:prstGeom>
        </p:spPr>
      </p:pic>
    </p:spTree>
    <p:extLst>
      <p:ext uri="{BB962C8B-B14F-4D97-AF65-F5344CB8AC3E}">
        <p14:creationId xmlns:p14="http://schemas.microsoft.com/office/powerpoint/2010/main" val="8314693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2">
            <a:extLst>
              <a:ext uri="{FF2B5EF4-FFF2-40B4-BE49-F238E27FC236}">
                <a16:creationId xmlns:a16="http://schemas.microsoft.com/office/drawing/2014/main" id="{F58021E3-5593-4037-BB3C-CF5AB7065125}"/>
              </a:ext>
            </a:extLst>
          </p:cNvPr>
          <p:cNvSpPr>
            <a:spLocks noGrp="1"/>
          </p:cNvSpPr>
          <p:nvPr>
            <p:ph type="title"/>
          </p:nvPr>
        </p:nvSpPr>
        <p:spPr>
          <a:xfrm>
            <a:off x="5030295" y="3048923"/>
            <a:ext cx="4941477" cy="610863"/>
          </a:xfrm>
        </p:spPr>
        <p:txBody>
          <a:bodyPr>
            <a:normAutofit/>
          </a:bodyPr>
          <a:lstStyle/>
          <a:p>
            <a:r>
              <a:rPr lang="en-US" sz="4100" dirty="0">
                <a:solidFill>
                  <a:srgbClr val="92D050"/>
                </a:solidFill>
              </a:rPr>
              <a:t>Methods</a:t>
            </a:r>
          </a:p>
        </p:txBody>
      </p:sp>
      <p:sp>
        <p:nvSpPr>
          <p:cNvPr id="19" name="Slide Number Placeholder 6">
            <a:extLst>
              <a:ext uri="{FF2B5EF4-FFF2-40B4-BE49-F238E27FC236}">
                <a16:creationId xmlns:a16="http://schemas.microsoft.com/office/drawing/2014/main" id="{ACF0275F-ABF5-4693-8F42-2DE32A5A4307}"/>
              </a:ext>
            </a:extLst>
          </p:cNvPr>
          <p:cNvSpPr txBox="1">
            <a:spLocks/>
          </p:cNvSpPr>
          <p:nvPr/>
        </p:nvSpPr>
        <p:spPr>
          <a:xfrm>
            <a:off x="971550" y="6332220"/>
            <a:ext cx="523240" cy="247651"/>
          </a:xfrm>
          <a:prstGeom prst="rect">
            <a:avLst/>
          </a:prstGeom>
        </p:spPr>
        <p:txBody>
          <a:bodyPr vert="horz" lIns="0" tIns="0" rIns="0" bIns="0" rtlCol="0">
            <a:noAutofit/>
          </a:bodyPr>
          <a:lstStyle>
            <a:lvl1pPr marL="0" indent="0" algn="l" defTabSz="914400" rtl="0" eaLnBrk="1" latinLnBrk="0" hangingPunct="1">
              <a:lnSpc>
                <a:spcPct val="90000"/>
              </a:lnSpc>
              <a:spcBef>
                <a:spcPts val="1000"/>
              </a:spcBef>
              <a:buFont typeface="Arial" panose="020B0604020202020204" pitchFamily="34" charset="0"/>
              <a:buNone/>
              <a:defRPr sz="14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fld id="{294A09A9-5501-47C1-A89A-A340965A2BE2}" type="slidenum">
              <a:rPr lang="en-US" smtClean="0"/>
              <a:pPr/>
              <a:t>3</a:t>
            </a:fld>
            <a:endParaRPr lang="en-US" dirty="0"/>
          </a:p>
        </p:txBody>
      </p:sp>
    </p:spTree>
    <p:extLst>
      <p:ext uri="{BB962C8B-B14F-4D97-AF65-F5344CB8AC3E}">
        <p14:creationId xmlns:p14="http://schemas.microsoft.com/office/powerpoint/2010/main" val="42262000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8335915-80CB-492E-8409-7B3336BDB286}"/>
              </a:ext>
            </a:extLst>
          </p:cNvPr>
          <p:cNvSpPr>
            <a:spLocks noGrp="1"/>
          </p:cNvSpPr>
          <p:nvPr>
            <p:ph type="title"/>
          </p:nvPr>
        </p:nvSpPr>
        <p:spPr>
          <a:xfrm>
            <a:off x="952500" y="1132104"/>
            <a:ext cx="7097626" cy="610863"/>
          </a:xfrm>
        </p:spPr>
        <p:txBody>
          <a:bodyPr>
            <a:normAutofit/>
          </a:bodyPr>
          <a:lstStyle/>
          <a:p>
            <a:r>
              <a:rPr lang="en-US" sz="3600" dirty="0"/>
              <a:t>Preprocesses</a:t>
            </a:r>
            <a:endParaRPr lang="en-US" dirty="0"/>
          </a:p>
        </p:txBody>
      </p:sp>
      <p:sp>
        <p:nvSpPr>
          <p:cNvPr id="4" name="Text Placeholder 3">
            <a:extLst>
              <a:ext uri="{FF2B5EF4-FFF2-40B4-BE49-F238E27FC236}">
                <a16:creationId xmlns:a16="http://schemas.microsoft.com/office/drawing/2014/main" id="{A38551C4-24AC-4F9A-92C9-42338073F403}"/>
              </a:ext>
            </a:extLst>
          </p:cNvPr>
          <p:cNvSpPr>
            <a:spLocks noGrp="1"/>
          </p:cNvSpPr>
          <p:nvPr>
            <p:ph type="body" sz="quarter" idx="11"/>
          </p:nvPr>
        </p:nvSpPr>
        <p:spPr>
          <a:xfrm>
            <a:off x="952500" y="2112080"/>
            <a:ext cx="10514823" cy="4092777"/>
          </a:xfrm>
        </p:spPr>
        <p:txBody>
          <a:bodyPr/>
          <a:lstStyle/>
          <a:p>
            <a:pPr marL="285750" indent="-285750">
              <a:lnSpc>
                <a:spcPct val="150000"/>
              </a:lnSpc>
              <a:buFont typeface="Arial" panose="020B0604020202020204" pitchFamily="34" charset="0"/>
              <a:buChar char="•"/>
            </a:pPr>
            <a:r>
              <a:rPr lang="en-US" sz="1800" dirty="0"/>
              <a:t>DW-MRI images from 414 prostate cancer patients (5,706 2D slices) were used as the dataset.</a:t>
            </a:r>
          </a:p>
          <a:p>
            <a:pPr marL="285750" indent="-285750">
              <a:lnSpc>
                <a:spcPct val="150000"/>
              </a:lnSpc>
              <a:buFont typeface="Arial" panose="020B0604020202020204" pitchFamily="34" charset="0"/>
              <a:buChar char="•"/>
            </a:pPr>
            <a:r>
              <a:rPr lang="en-US" sz="1800" dirty="0"/>
              <a:t>6 DWI sequences were included for each slice</a:t>
            </a:r>
          </a:p>
          <a:p>
            <a:pPr marL="285750" indent="-285750">
              <a:lnSpc>
                <a:spcPct val="150000"/>
              </a:lnSpc>
              <a:buFont typeface="Arial" panose="020B0604020202020204" pitchFamily="34" charset="0"/>
              <a:buChar char="•"/>
            </a:pPr>
            <a:r>
              <a:rPr lang="en-US" sz="1800" dirty="0"/>
              <a:t>Images were preprocessed and prostate regions were cropped using manual contours of the prostate. Each prostate region was resized to 64 × 64 pixels.</a:t>
            </a:r>
          </a:p>
          <a:p>
            <a:pPr marL="285750" indent="-285750">
              <a:lnSpc>
                <a:spcPct val="150000"/>
              </a:lnSpc>
              <a:buFont typeface="Arial" panose="020B0604020202020204" pitchFamily="34" charset="0"/>
              <a:buChar char="•"/>
            </a:pPr>
            <a:r>
              <a:rPr lang="en-US" sz="1800" dirty="0"/>
              <a:t> The dataset was divided into training (217 patients, 2,955 slices), validation (102 patients, 1,417 slices), and test sets (95 patients, 1,334 slices).</a:t>
            </a:r>
          </a:p>
          <a:p>
            <a:pPr marL="285750" indent="-285750">
              <a:lnSpc>
                <a:spcPct val="150000"/>
              </a:lnSpc>
              <a:buFont typeface="Arial" panose="020B0604020202020204" pitchFamily="34" charset="0"/>
              <a:buChar char="•"/>
            </a:pPr>
            <a:r>
              <a:rPr lang="en-US" sz="1800" dirty="0"/>
              <a:t> Label for each slice was generated based on the targeted biopsy results where a clinically significant prostate cancer (Gleason score&gt;6) was considered a positive label (binary classification task).</a:t>
            </a:r>
            <a:endParaRPr lang="en-US" dirty="0"/>
          </a:p>
        </p:txBody>
      </p:sp>
      <p:sp>
        <p:nvSpPr>
          <p:cNvPr id="16" name="Slide Number Placeholder 6">
            <a:extLst>
              <a:ext uri="{FF2B5EF4-FFF2-40B4-BE49-F238E27FC236}">
                <a16:creationId xmlns:a16="http://schemas.microsoft.com/office/drawing/2014/main" id="{365EEA2C-C6C7-4E69-8452-1D06CC0A434F}"/>
              </a:ext>
            </a:extLst>
          </p:cNvPr>
          <p:cNvSpPr>
            <a:spLocks noGrp="1"/>
          </p:cNvSpPr>
          <p:nvPr>
            <p:ph type="sldNum" sz="quarter" idx="16"/>
          </p:nvPr>
        </p:nvSpPr>
        <p:spPr>
          <a:xfrm>
            <a:off x="971550" y="6332220"/>
            <a:ext cx="523240" cy="247651"/>
          </a:xfrm>
        </p:spPr>
        <p:txBody>
          <a:bodyPr/>
          <a:lstStyle/>
          <a:p>
            <a:fld id="{294A09A9-5501-47C1-A89A-A340965A2BE2}" type="slidenum">
              <a:rPr lang="en-US" smtClean="0"/>
              <a:pPr/>
              <a:t>4</a:t>
            </a:fld>
            <a:endParaRPr lang="en-US" dirty="0"/>
          </a:p>
        </p:txBody>
      </p:sp>
    </p:spTree>
    <p:extLst>
      <p:ext uri="{BB962C8B-B14F-4D97-AF65-F5344CB8AC3E}">
        <p14:creationId xmlns:p14="http://schemas.microsoft.com/office/powerpoint/2010/main" val="36478061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353F689-2E51-BF4F-AE47-7CEB7CC4C52A}"/>
              </a:ext>
            </a:extLst>
          </p:cNvPr>
          <p:cNvSpPr>
            <a:spLocks noGrp="1"/>
          </p:cNvSpPr>
          <p:nvPr>
            <p:ph type="title"/>
          </p:nvPr>
        </p:nvSpPr>
        <p:spPr>
          <a:xfrm>
            <a:off x="952499" y="1184746"/>
            <a:ext cx="11307925" cy="610863"/>
          </a:xfrm>
        </p:spPr>
        <p:txBody>
          <a:bodyPr>
            <a:noAutofit/>
          </a:bodyPr>
          <a:lstStyle/>
          <a:p>
            <a:r>
              <a:rPr lang="en-US" sz="3600" b="0" dirty="0"/>
              <a:t>Method</a:t>
            </a:r>
          </a:p>
        </p:txBody>
      </p:sp>
      <p:sp>
        <p:nvSpPr>
          <p:cNvPr id="4" name="Text Placeholder 3">
            <a:extLst>
              <a:ext uri="{FF2B5EF4-FFF2-40B4-BE49-F238E27FC236}">
                <a16:creationId xmlns:a16="http://schemas.microsoft.com/office/drawing/2014/main" id="{A17F80A9-6337-524E-AC61-32C5AFEE8E6D}"/>
              </a:ext>
            </a:extLst>
          </p:cNvPr>
          <p:cNvSpPr>
            <a:spLocks noGrp="1"/>
          </p:cNvSpPr>
          <p:nvPr>
            <p:ph type="body" sz="quarter" idx="11"/>
          </p:nvPr>
        </p:nvSpPr>
        <p:spPr>
          <a:xfrm>
            <a:off x="952500" y="2073787"/>
            <a:ext cx="10846060" cy="3188678"/>
          </a:xfrm>
        </p:spPr>
        <p:txBody>
          <a:bodyPr/>
          <a:lstStyle/>
          <a:p>
            <a:pPr marL="342900" indent="-342900">
              <a:lnSpc>
                <a:spcPct val="150000"/>
              </a:lnSpc>
              <a:buFont typeface="Arial" panose="020B0604020202020204" pitchFamily="34" charset="0"/>
              <a:buChar char="•"/>
            </a:pPr>
            <a:r>
              <a:rPr lang="en-US" sz="2000" dirty="0"/>
              <a:t>During the training process, while loss is being minimized, AUC is monitored and the best performing model is selected based on the highest AUC. The challenge here is that a model optimized for minimum loss may not necessarily produce the best possible AUC.</a:t>
            </a:r>
          </a:p>
          <a:p>
            <a:pPr marL="342900" indent="-342900">
              <a:lnSpc>
                <a:spcPct val="150000"/>
              </a:lnSpc>
              <a:buFont typeface="Arial" panose="020B0604020202020204" pitchFamily="34" charset="0"/>
              <a:buChar char="•"/>
            </a:pPr>
            <a:r>
              <a:rPr lang="en-US" sz="2000" dirty="0"/>
              <a:t>Solution: fine-tuning with genetic algorithm to achieve a higher AUC</a:t>
            </a:r>
          </a:p>
        </p:txBody>
      </p:sp>
      <p:sp>
        <p:nvSpPr>
          <p:cNvPr id="6" name="Slide Number Placeholder 6">
            <a:extLst>
              <a:ext uri="{FF2B5EF4-FFF2-40B4-BE49-F238E27FC236}">
                <a16:creationId xmlns:a16="http://schemas.microsoft.com/office/drawing/2014/main" id="{E7CEB109-7213-48A5-BF33-28CCDAB818FB}"/>
              </a:ext>
            </a:extLst>
          </p:cNvPr>
          <p:cNvSpPr>
            <a:spLocks noGrp="1"/>
          </p:cNvSpPr>
          <p:nvPr>
            <p:ph type="sldNum" sz="quarter" idx="16"/>
          </p:nvPr>
        </p:nvSpPr>
        <p:spPr>
          <a:xfrm>
            <a:off x="971550" y="6332220"/>
            <a:ext cx="523240" cy="247651"/>
          </a:xfrm>
        </p:spPr>
        <p:txBody>
          <a:bodyPr/>
          <a:lstStyle/>
          <a:p>
            <a:fld id="{294A09A9-5501-47C1-A89A-A340965A2BE2}" type="slidenum">
              <a:rPr lang="en-US" smtClean="0"/>
              <a:pPr/>
              <a:t>5</a:t>
            </a:fld>
            <a:endParaRPr lang="en-US" dirty="0"/>
          </a:p>
        </p:txBody>
      </p:sp>
    </p:spTree>
    <p:extLst>
      <p:ext uri="{BB962C8B-B14F-4D97-AF65-F5344CB8AC3E}">
        <p14:creationId xmlns:p14="http://schemas.microsoft.com/office/powerpoint/2010/main" val="22170637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8335915-80CB-492E-8409-7B3336BDB286}"/>
              </a:ext>
            </a:extLst>
          </p:cNvPr>
          <p:cNvSpPr>
            <a:spLocks noGrp="1"/>
          </p:cNvSpPr>
          <p:nvPr>
            <p:ph type="title"/>
          </p:nvPr>
        </p:nvSpPr>
        <p:spPr>
          <a:xfrm>
            <a:off x="952500" y="1132104"/>
            <a:ext cx="7097626" cy="610863"/>
          </a:xfrm>
        </p:spPr>
        <p:txBody>
          <a:bodyPr>
            <a:normAutofit/>
          </a:bodyPr>
          <a:lstStyle/>
          <a:p>
            <a:r>
              <a:rPr lang="en-US" sz="3600" dirty="0"/>
              <a:t>Methods</a:t>
            </a:r>
            <a:endParaRPr lang="en-US" dirty="0"/>
          </a:p>
        </p:txBody>
      </p:sp>
      <p:sp>
        <p:nvSpPr>
          <p:cNvPr id="4" name="Text Placeholder 3">
            <a:extLst>
              <a:ext uri="{FF2B5EF4-FFF2-40B4-BE49-F238E27FC236}">
                <a16:creationId xmlns:a16="http://schemas.microsoft.com/office/drawing/2014/main" id="{A38551C4-24AC-4F9A-92C9-42338073F403}"/>
              </a:ext>
            </a:extLst>
          </p:cNvPr>
          <p:cNvSpPr>
            <a:spLocks noGrp="1"/>
          </p:cNvSpPr>
          <p:nvPr>
            <p:ph type="body" sz="quarter" idx="11"/>
          </p:nvPr>
        </p:nvSpPr>
        <p:spPr>
          <a:xfrm>
            <a:off x="952500" y="2112080"/>
            <a:ext cx="10514823" cy="4092777"/>
          </a:xfrm>
        </p:spPr>
        <p:txBody>
          <a:bodyPr/>
          <a:lstStyle/>
          <a:p>
            <a:pPr marL="285750" indent="-285750">
              <a:lnSpc>
                <a:spcPct val="150000"/>
              </a:lnSpc>
              <a:buFont typeface="Arial" panose="020B0604020202020204" pitchFamily="34" charset="0"/>
              <a:buChar char="•"/>
            </a:pPr>
            <a:r>
              <a:rPr lang="en-US" sz="2000" dirty="0"/>
              <a:t>The initial population of our GA includes 512 instances of the classifier (3 FC layers of the CNN). One instance is extracted from the trained CNN model while the remaining 511 instances are randomly initialized. Classifiers (instances) are ranked based on their AUC performance for the training set. Top half of the instances are transferred to the next generation. They are then crossed over and mutated to produce two remaining quarters of the generation. Mutation occurs with probability of 1%. As long as the maximum AUCs on the validation and training sets are improved, this process continues. </a:t>
            </a:r>
            <a:endParaRPr lang="en-US" sz="1800" dirty="0"/>
          </a:p>
        </p:txBody>
      </p:sp>
      <p:sp>
        <p:nvSpPr>
          <p:cNvPr id="16" name="Slide Number Placeholder 6">
            <a:extLst>
              <a:ext uri="{FF2B5EF4-FFF2-40B4-BE49-F238E27FC236}">
                <a16:creationId xmlns:a16="http://schemas.microsoft.com/office/drawing/2014/main" id="{365EEA2C-C6C7-4E69-8452-1D06CC0A434F}"/>
              </a:ext>
            </a:extLst>
          </p:cNvPr>
          <p:cNvSpPr>
            <a:spLocks noGrp="1"/>
          </p:cNvSpPr>
          <p:nvPr>
            <p:ph type="sldNum" sz="quarter" idx="16"/>
          </p:nvPr>
        </p:nvSpPr>
        <p:spPr>
          <a:xfrm>
            <a:off x="971550" y="6332220"/>
            <a:ext cx="523240" cy="247651"/>
          </a:xfrm>
        </p:spPr>
        <p:txBody>
          <a:bodyPr/>
          <a:lstStyle/>
          <a:p>
            <a:fld id="{294A09A9-5501-47C1-A89A-A340965A2BE2}" type="slidenum">
              <a:rPr lang="en-US" smtClean="0"/>
              <a:pPr/>
              <a:t>6</a:t>
            </a:fld>
            <a:endParaRPr lang="en-US" dirty="0"/>
          </a:p>
        </p:txBody>
      </p:sp>
    </p:spTree>
    <p:extLst>
      <p:ext uri="{BB962C8B-B14F-4D97-AF65-F5344CB8AC3E}">
        <p14:creationId xmlns:p14="http://schemas.microsoft.com/office/powerpoint/2010/main" val="14008053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8335915-80CB-492E-8409-7B3336BDB286}"/>
              </a:ext>
            </a:extLst>
          </p:cNvPr>
          <p:cNvSpPr>
            <a:spLocks noGrp="1"/>
          </p:cNvSpPr>
          <p:nvPr>
            <p:ph type="title"/>
          </p:nvPr>
        </p:nvSpPr>
        <p:spPr>
          <a:xfrm>
            <a:off x="952500" y="1132104"/>
            <a:ext cx="7097626" cy="610863"/>
          </a:xfrm>
        </p:spPr>
        <p:txBody>
          <a:bodyPr>
            <a:normAutofit/>
          </a:bodyPr>
          <a:lstStyle/>
          <a:p>
            <a:r>
              <a:rPr lang="en-US" sz="3600" dirty="0"/>
              <a:t>Methods</a:t>
            </a:r>
            <a:endParaRPr lang="en-US" dirty="0"/>
          </a:p>
        </p:txBody>
      </p:sp>
      <p:sp>
        <p:nvSpPr>
          <p:cNvPr id="4" name="Text Placeholder 3">
            <a:extLst>
              <a:ext uri="{FF2B5EF4-FFF2-40B4-BE49-F238E27FC236}">
                <a16:creationId xmlns:a16="http://schemas.microsoft.com/office/drawing/2014/main" id="{A38551C4-24AC-4F9A-92C9-42338073F403}"/>
              </a:ext>
            </a:extLst>
          </p:cNvPr>
          <p:cNvSpPr>
            <a:spLocks noGrp="1"/>
          </p:cNvSpPr>
          <p:nvPr>
            <p:ph type="body" sz="quarter" idx="11"/>
          </p:nvPr>
        </p:nvSpPr>
        <p:spPr>
          <a:xfrm>
            <a:off x="952500" y="2112080"/>
            <a:ext cx="10514823" cy="4092777"/>
          </a:xfrm>
        </p:spPr>
        <p:txBody>
          <a:bodyPr/>
          <a:lstStyle/>
          <a:p>
            <a:pPr marL="285750" indent="-285750">
              <a:lnSpc>
                <a:spcPct val="150000"/>
              </a:lnSpc>
              <a:buFont typeface="Arial" panose="020B0604020202020204" pitchFamily="34" charset="0"/>
              <a:buChar char="•"/>
            </a:pPr>
            <a:r>
              <a:rPr lang="en-US" sz="2000" dirty="0"/>
              <a:t>Weights of CNN layers were initialized by Xavier method.</a:t>
            </a:r>
          </a:p>
          <a:p>
            <a:pPr marL="285750" indent="-285750">
              <a:lnSpc>
                <a:spcPct val="150000"/>
              </a:lnSpc>
              <a:buFont typeface="Arial" panose="020B0604020202020204" pitchFamily="34" charset="0"/>
              <a:buChar char="•"/>
            </a:pPr>
            <a:r>
              <a:rPr lang="en-US" sz="2000" dirty="0"/>
              <a:t>All biases and weights of FCs were randomly initialized from a uniform distribution over [0, 1].</a:t>
            </a:r>
          </a:p>
          <a:p>
            <a:pPr marL="285750" indent="-285750">
              <a:lnSpc>
                <a:spcPct val="150000"/>
              </a:lnSpc>
              <a:buFont typeface="Arial" panose="020B0604020202020204" pitchFamily="34" charset="0"/>
              <a:buChar char="•"/>
            </a:pPr>
            <a:r>
              <a:rPr lang="en-US" sz="2000" dirty="0"/>
              <a:t>The model was trained based on Cross Entropy loss function and optimized by Stochastic Gradient Descent (SGD).</a:t>
            </a:r>
          </a:p>
        </p:txBody>
      </p:sp>
      <p:sp>
        <p:nvSpPr>
          <p:cNvPr id="16" name="Slide Number Placeholder 6">
            <a:extLst>
              <a:ext uri="{FF2B5EF4-FFF2-40B4-BE49-F238E27FC236}">
                <a16:creationId xmlns:a16="http://schemas.microsoft.com/office/drawing/2014/main" id="{365EEA2C-C6C7-4E69-8452-1D06CC0A434F}"/>
              </a:ext>
            </a:extLst>
          </p:cNvPr>
          <p:cNvSpPr>
            <a:spLocks noGrp="1"/>
          </p:cNvSpPr>
          <p:nvPr>
            <p:ph type="sldNum" sz="quarter" idx="16"/>
          </p:nvPr>
        </p:nvSpPr>
        <p:spPr>
          <a:xfrm>
            <a:off x="971550" y="6332220"/>
            <a:ext cx="523240" cy="247651"/>
          </a:xfrm>
        </p:spPr>
        <p:txBody>
          <a:bodyPr/>
          <a:lstStyle/>
          <a:p>
            <a:fld id="{294A09A9-5501-47C1-A89A-A340965A2BE2}" type="slidenum">
              <a:rPr lang="en-US" smtClean="0"/>
              <a:pPr/>
              <a:t>7</a:t>
            </a:fld>
            <a:endParaRPr lang="en-US" dirty="0"/>
          </a:p>
        </p:txBody>
      </p:sp>
    </p:spTree>
    <p:extLst>
      <p:ext uri="{BB962C8B-B14F-4D97-AF65-F5344CB8AC3E}">
        <p14:creationId xmlns:p14="http://schemas.microsoft.com/office/powerpoint/2010/main" val="21996004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8335915-80CB-492E-8409-7B3336BDB286}"/>
              </a:ext>
            </a:extLst>
          </p:cNvPr>
          <p:cNvSpPr>
            <a:spLocks noGrp="1"/>
          </p:cNvSpPr>
          <p:nvPr>
            <p:ph type="title"/>
          </p:nvPr>
        </p:nvSpPr>
        <p:spPr>
          <a:xfrm>
            <a:off x="952500" y="1132104"/>
            <a:ext cx="7097626" cy="610863"/>
          </a:xfrm>
        </p:spPr>
        <p:txBody>
          <a:bodyPr>
            <a:normAutofit/>
          </a:bodyPr>
          <a:lstStyle/>
          <a:p>
            <a:r>
              <a:rPr lang="en-US" sz="3600" dirty="0"/>
              <a:t>Methods</a:t>
            </a:r>
            <a:endParaRPr lang="en-US" dirty="0"/>
          </a:p>
        </p:txBody>
      </p:sp>
      <p:sp>
        <p:nvSpPr>
          <p:cNvPr id="16" name="Slide Number Placeholder 6">
            <a:extLst>
              <a:ext uri="{FF2B5EF4-FFF2-40B4-BE49-F238E27FC236}">
                <a16:creationId xmlns:a16="http://schemas.microsoft.com/office/drawing/2014/main" id="{365EEA2C-C6C7-4E69-8452-1D06CC0A434F}"/>
              </a:ext>
            </a:extLst>
          </p:cNvPr>
          <p:cNvSpPr>
            <a:spLocks noGrp="1"/>
          </p:cNvSpPr>
          <p:nvPr>
            <p:ph type="sldNum" sz="quarter" idx="16"/>
          </p:nvPr>
        </p:nvSpPr>
        <p:spPr>
          <a:xfrm>
            <a:off x="971550" y="6332220"/>
            <a:ext cx="523240" cy="247651"/>
          </a:xfrm>
        </p:spPr>
        <p:txBody>
          <a:bodyPr/>
          <a:lstStyle/>
          <a:p>
            <a:fld id="{294A09A9-5501-47C1-A89A-A340965A2BE2}" type="slidenum">
              <a:rPr lang="en-US" smtClean="0"/>
              <a:pPr/>
              <a:t>8</a:t>
            </a:fld>
            <a:endParaRPr lang="en-US" dirty="0"/>
          </a:p>
        </p:txBody>
      </p:sp>
      <p:pic>
        <p:nvPicPr>
          <p:cNvPr id="5" name="Picture 4">
            <a:extLst>
              <a:ext uri="{FF2B5EF4-FFF2-40B4-BE49-F238E27FC236}">
                <a16:creationId xmlns:a16="http://schemas.microsoft.com/office/drawing/2014/main" id="{DA7F2814-D451-492C-8488-8CC4F73F7F28}"/>
              </a:ext>
            </a:extLst>
          </p:cNvPr>
          <p:cNvPicPr>
            <a:picLocks noChangeAspect="1"/>
          </p:cNvPicPr>
          <p:nvPr/>
        </p:nvPicPr>
        <p:blipFill>
          <a:blip r:embed="rId2"/>
          <a:stretch>
            <a:fillRect/>
          </a:stretch>
        </p:blipFill>
        <p:spPr>
          <a:xfrm>
            <a:off x="2867219" y="2151643"/>
            <a:ext cx="7353300" cy="3771900"/>
          </a:xfrm>
          <a:prstGeom prst="rect">
            <a:avLst/>
          </a:prstGeom>
        </p:spPr>
      </p:pic>
      <p:sp>
        <p:nvSpPr>
          <p:cNvPr id="8" name="Text Placeholder 5">
            <a:extLst>
              <a:ext uri="{FF2B5EF4-FFF2-40B4-BE49-F238E27FC236}">
                <a16:creationId xmlns:a16="http://schemas.microsoft.com/office/drawing/2014/main" id="{A11D4487-54AD-470F-96DC-259324D05CCD}"/>
              </a:ext>
            </a:extLst>
          </p:cNvPr>
          <p:cNvSpPr txBox="1">
            <a:spLocks/>
          </p:cNvSpPr>
          <p:nvPr/>
        </p:nvSpPr>
        <p:spPr>
          <a:xfrm>
            <a:off x="2939804" y="5953090"/>
            <a:ext cx="5931392" cy="261626"/>
          </a:xfrm>
          <a:prstGeom prst="rect">
            <a:avLst/>
          </a:prstGeom>
        </p:spPr>
        <p:txBody>
          <a:bodyPr vert="horz" lIns="0" tIns="0" rIns="0" bIns="0" rtlCol="0">
            <a:noAutofit/>
          </a:bodyPr>
          <a:lstStyle>
            <a:lvl1pPr marL="0" indent="0" algn="l" defTabSz="914400" rtl="0" eaLnBrk="1" latinLnBrk="0" hangingPunct="1">
              <a:lnSpc>
                <a:spcPct val="100000"/>
              </a:lnSpc>
              <a:spcBef>
                <a:spcPts val="1000"/>
              </a:spcBef>
              <a:buFont typeface="Arial" panose="020B0604020202020204" pitchFamily="34" charset="0"/>
              <a:buNone/>
              <a:defRPr sz="16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100" dirty="0">
                <a:latin typeface="Franklin Gothic Demi (Headings)"/>
              </a:rPr>
              <a:t>Fig1. CNN Architecture</a:t>
            </a:r>
          </a:p>
        </p:txBody>
      </p:sp>
    </p:spTree>
    <p:extLst>
      <p:ext uri="{BB962C8B-B14F-4D97-AF65-F5344CB8AC3E}">
        <p14:creationId xmlns:p14="http://schemas.microsoft.com/office/powerpoint/2010/main" val="1238924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8335915-80CB-492E-8409-7B3336BDB286}"/>
              </a:ext>
            </a:extLst>
          </p:cNvPr>
          <p:cNvSpPr>
            <a:spLocks noGrp="1"/>
          </p:cNvSpPr>
          <p:nvPr>
            <p:ph type="title"/>
          </p:nvPr>
        </p:nvSpPr>
        <p:spPr>
          <a:xfrm>
            <a:off x="952500" y="1132104"/>
            <a:ext cx="7097626" cy="610863"/>
          </a:xfrm>
        </p:spPr>
        <p:txBody>
          <a:bodyPr>
            <a:normAutofit/>
          </a:bodyPr>
          <a:lstStyle/>
          <a:p>
            <a:r>
              <a:rPr lang="en-US" sz="3600" dirty="0"/>
              <a:t>Methods</a:t>
            </a:r>
            <a:endParaRPr lang="en-US" dirty="0"/>
          </a:p>
        </p:txBody>
      </p:sp>
      <p:sp>
        <p:nvSpPr>
          <p:cNvPr id="4" name="Text Placeholder 3">
            <a:extLst>
              <a:ext uri="{FF2B5EF4-FFF2-40B4-BE49-F238E27FC236}">
                <a16:creationId xmlns:a16="http://schemas.microsoft.com/office/drawing/2014/main" id="{A38551C4-24AC-4F9A-92C9-42338073F403}"/>
              </a:ext>
            </a:extLst>
          </p:cNvPr>
          <p:cNvSpPr>
            <a:spLocks noGrp="1"/>
          </p:cNvSpPr>
          <p:nvPr>
            <p:ph type="body" sz="quarter" idx="11"/>
          </p:nvPr>
        </p:nvSpPr>
        <p:spPr>
          <a:xfrm>
            <a:off x="952500" y="2112080"/>
            <a:ext cx="10514823" cy="4092777"/>
          </a:xfrm>
        </p:spPr>
        <p:txBody>
          <a:bodyPr/>
          <a:lstStyle/>
          <a:p>
            <a:pPr marL="285750" indent="-285750">
              <a:lnSpc>
                <a:spcPct val="150000"/>
              </a:lnSpc>
              <a:buFont typeface="Arial" panose="020B0604020202020204" pitchFamily="34" charset="0"/>
              <a:buChar char="•"/>
            </a:pPr>
            <a:r>
              <a:rPr lang="en-US" sz="2000" dirty="0"/>
              <a:t>The initial population of our GA includes 512 instances of the classifier (3 FC layers of the CNN). One instance is extracted from the trained CNN model while the remaining 511 instances are randomly initialized. Classifiers (instances) are ranked based on their AUC performance for the training set. Top half of the instances are transferred to the next generation. They are then crossed over and mutated to produce two remaining quarters of the generation. </a:t>
            </a:r>
          </a:p>
        </p:txBody>
      </p:sp>
      <p:sp>
        <p:nvSpPr>
          <p:cNvPr id="16" name="Slide Number Placeholder 6">
            <a:extLst>
              <a:ext uri="{FF2B5EF4-FFF2-40B4-BE49-F238E27FC236}">
                <a16:creationId xmlns:a16="http://schemas.microsoft.com/office/drawing/2014/main" id="{365EEA2C-C6C7-4E69-8452-1D06CC0A434F}"/>
              </a:ext>
            </a:extLst>
          </p:cNvPr>
          <p:cNvSpPr>
            <a:spLocks noGrp="1"/>
          </p:cNvSpPr>
          <p:nvPr>
            <p:ph type="sldNum" sz="quarter" idx="16"/>
          </p:nvPr>
        </p:nvSpPr>
        <p:spPr>
          <a:xfrm>
            <a:off x="971550" y="6332220"/>
            <a:ext cx="523240" cy="247651"/>
          </a:xfrm>
        </p:spPr>
        <p:txBody>
          <a:bodyPr/>
          <a:lstStyle/>
          <a:p>
            <a:fld id="{294A09A9-5501-47C1-A89A-A340965A2BE2}" type="slidenum">
              <a:rPr lang="en-US" smtClean="0"/>
              <a:pPr/>
              <a:t>9</a:t>
            </a:fld>
            <a:endParaRPr lang="en-US" dirty="0"/>
          </a:p>
        </p:txBody>
      </p:sp>
    </p:spTree>
    <p:extLst>
      <p:ext uri="{BB962C8B-B14F-4D97-AF65-F5344CB8AC3E}">
        <p14:creationId xmlns:p14="http://schemas.microsoft.com/office/powerpoint/2010/main" val="1417680820"/>
      </p:ext>
    </p:extLst>
  </p:cSld>
  <p:clrMapOvr>
    <a:masterClrMapping/>
  </p:clrMapOvr>
</p:sld>
</file>

<file path=ppt/theme/theme1.xml><?xml version="1.0" encoding="utf-8"?>
<a:theme xmlns:a="http://schemas.openxmlformats.org/drawingml/2006/main" name="Theme1">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Custom 175">
      <a:majorFont>
        <a:latin typeface="Franklin Gothic Demi"/>
        <a:ea typeface=""/>
        <a:cs typeface=""/>
      </a:majorFont>
      <a:minorFont>
        <a:latin typeface="Franklin Gothic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wissPresentation C_Win32_MW_JS_SL_v2.potx" id="{230A82CA-9023-4220-9E5B-0E652CF31B20}" vid="{96196EC2-C392-482E-BF29-9BD12A62668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D20B6E4-879E-4E6C-BDE7-261540CD3765}">
  <ds:schemaRefs>
    <ds:schemaRef ds:uri="http://schemas.microsoft.com/sharepoint/v3/contenttype/forms"/>
  </ds:schemaRefs>
</ds:datastoreItem>
</file>

<file path=customXml/itemProps2.xml><?xml version="1.0" encoding="utf-8"?>
<ds:datastoreItem xmlns:ds="http://schemas.openxmlformats.org/officeDocument/2006/customXml" ds:itemID="{09EC1AB0-9704-404D-B6D3-819D938AC55B}">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94F21D10-BD83-491A-AAA6-945C2DB1EB0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Geometric annual presentation</Template>
  <TotalTime>1158</TotalTime>
  <Words>565</Words>
  <Application>Microsoft Office PowerPoint</Application>
  <PresentationFormat>Widescreen</PresentationFormat>
  <Paragraphs>58</Paragraphs>
  <Slides>14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Calibri</vt:lpstr>
      <vt:lpstr>Caveat</vt:lpstr>
      <vt:lpstr>Franklin Gothic Book</vt:lpstr>
      <vt:lpstr>Franklin Gothic Demi</vt:lpstr>
      <vt:lpstr>Franklin Gothic Demi (Headings)</vt:lpstr>
      <vt:lpstr>Wingdings</vt:lpstr>
      <vt:lpstr>Theme1</vt:lpstr>
      <vt:lpstr>Evolution-based Fine-tuning of CNNs for Prostate Cancer Detection</vt:lpstr>
      <vt:lpstr>Overview</vt:lpstr>
      <vt:lpstr>Methods</vt:lpstr>
      <vt:lpstr>Preprocesses</vt:lpstr>
      <vt:lpstr>Method</vt:lpstr>
      <vt:lpstr>Methods</vt:lpstr>
      <vt:lpstr>Methods</vt:lpstr>
      <vt:lpstr>Methods</vt:lpstr>
      <vt:lpstr>Methods</vt:lpstr>
      <vt:lpstr>Methods</vt:lpstr>
      <vt:lpstr>Evaluation</vt:lpstr>
      <vt:lpstr>Results</vt:lpstr>
      <vt:lpstr>Challenges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Prostate Diagnosis</dc:title>
  <dc:creator>sara khosravi</dc:creator>
  <cp:lastModifiedBy>sara khosravi</cp:lastModifiedBy>
  <cp:revision>32</cp:revision>
  <dcterms:created xsi:type="dcterms:W3CDTF">2021-09-25T00:22:35Z</dcterms:created>
  <dcterms:modified xsi:type="dcterms:W3CDTF">2021-10-17T09:21:39Z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