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62" r:id="rId5"/>
    <p:sldId id="261" r:id="rId6"/>
    <p:sldId id="271" r:id="rId7"/>
    <p:sldId id="274" r:id="rId8"/>
    <p:sldId id="266" r:id="rId9"/>
    <p:sldId id="260" r:id="rId10"/>
    <p:sldId id="268" r:id="rId11"/>
    <p:sldId id="269" r:id="rId12"/>
    <p:sldId id="267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Semesterprojekt 3	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Udvikling af et </a:t>
            </a:r>
            <a:r>
              <a:rPr lang="da-DK" smtClean="0"/>
              <a:t>blodtryksmålesysteme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700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Sekvensdiagram og applikations model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4" y="2057401"/>
            <a:ext cx="5550287" cy="4098072"/>
          </a:xfrm>
          <a:prstGeom prst="rect">
            <a:avLst/>
          </a:prstGeom>
        </p:spPr>
      </p:pic>
      <p:pic>
        <p:nvPicPr>
          <p:cNvPr id="5" name="Billed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6599" y="3156577"/>
            <a:ext cx="6120130" cy="16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Klassediagram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676" y="1725748"/>
            <a:ext cx="7954422" cy="49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Observer mønstre</a:t>
            </a:r>
          </a:p>
          <a:p>
            <a:r>
              <a:rPr lang="da-DK" dirty="0" smtClean="0"/>
              <a:t>Tråde </a:t>
            </a:r>
          </a:p>
          <a:p>
            <a:endParaRPr lang="da-DK" dirty="0" smtClean="0"/>
          </a:p>
          <a:p>
            <a:endParaRPr lang="da-DK" dirty="0"/>
          </a:p>
          <a:p>
            <a:r>
              <a:rPr lang="da-DK" dirty="0" smtClean="0"/>
              <a:t>Jeppe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93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Software test – Mads - ½ minut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 smtClean="0"/>
              <a:t> </a:t>
            </a:r>
          </a:p>
          <a:p>
            <a:r>
              <a:rPr lang="da-DK" dirty="0" smtClean="0"/>
              <a:t>Hardware test – Nicoline 1½ minut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Samlet test – Nicoline – 1 minut</a:t>
            </a:r>
          </a:p>
        </p:txBody>
      </p:sp>
    </p:spTree>
    <p:extLst>
      <p:ext uri="{BB962C8B-B14F-4D97-AF65-F5344CB8AC3E}">
        <p14:creationId xmlns:p14="http://schemas.microsoft.com/office/powerpoint/2010/main" val="246790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011" y="764373"/>
            <a:ext cx="9806189" cy="1293028"/>
          </a:xfrm>
        </p:spPr>
        <p:txBody>
          <a:bodyPr/>
          <a:lstStyle/>
          <a:p>
            <a:r>
              <a:rPr lang="da-DK" dirty="0" smtClean="0"/>
              <a:t>videreudvikling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Hulprint – Helst skal alt samles på et print. </a:t>
            </a:r>
          </a:p>
          <a:p>
            <a:endParaRPr lang="da-DK" dirty="0"/>
          </a:p>
          <a:p>
            <a:r>
              <a:rPr lang="da-DK" dirty="0" smtClean="0"/>
              <a:t>EPJ kompatibilitet </a:t>
            </a:r>
          </a:p>
          <a:p>
            <a:endParaRPr lang="da-DK" dirty="0"/>
          </a:p>
          <a:p>
            <a:r>
              <a:rPr lang="da-DK" dirty="0" err="1" smtClean="0"/>
              <a:t>Bib</a:t>
            </a:r>
            <a:r>
              <a:rPr lang="da-DK" dirty="0" smtClean="0"/>
              <a:t>-lyd til puls </a:t>
            </a:r>
          </a:p>
          <a:p>
            <a:endParaRPr lang="da-DK" dirty="0"/>
          </a:p>
          <a:p>
            <a:r>
              <a:rPr lang="da-DK" dirty="0" smtClean="0"/>
              <a:t>Tidsakse </a:t>
            </a:r>
          </a:p>
          <a:p>
            <a:endParaRPr lang="da-DK" dirty="0"/>
          </a:p>
          <a:p>
            <a:r>
              <a:rPr lang="da-DK" dirty="0" smtClean="0"/>
              <a:t>Nicoline – 1 minut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3383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9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</a:p>
          <a:p>
            <a:r>
              <a:rPr lang="da-DK" dirty="0" smtClean="0"/>
              <a:t>Video demonstration</a:t>
            </a:r>
          </a:p>
          <a:p>
            <a:r>
              <a:rPr lang="da-DK" dirty="0" smtClean="0"/>
              <a:t>Metoder</a:t>
            </a:r>
          </a:p>
          <a:p>
            <a:r>
              <a:rPr lang="da-DK" dirty="0" smtClean="0"/>
              <a:t>Udvikling</a:t>
            </a:r>
          </a:p>
          <a:p>
            <a:r>
              <a:rPr lang="da-DK" dirty="0" smtClean="0"/>
              <a:t>Implementering</a:t>
            </a:r>
          </a:p>
          <a:p>
            <a:r>
              <a:rPr lang="da-DK" dirty="0" smtClean="0"/>
              <a:t>Test</a:t>
            </a:r>
          </a:p>
          <a:p>
            <a:r>
              <a:rPr lang="da-DK" dirty="0" smtClean="0"/>
              <a:t>Videreudvikling</a:t>
            </a:r>
          </a:p>
          <a:p>
            <a:r>
              <a:rPr lang="da-DK" dirty="0" smtClean="0"/>
              <a:t>Konklusion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9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Problemstilling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Invasiv</a:t>
            </a:r>
            <a:r>
              <a:rPr lang="da-DK" dirty="0" smtClean="0"/>
              <a:t> blodtryksmåling</a:t>
            </a:r>
          </a:p>
          <a:p>
            <a:r>
              <a:rPr lang="da-DK" dirty="0" smtClean="0"/>
              <a:t>Krav</a:t>
            </a:r>
          </a:p>
          <a:p>
            <a:r>
              <a:rPr lang="da-DK" dirty="0" smtClean="0"/>
              <a:t>Vinkel</a:t>
            </a:r>
            <a:endParaRPr lang="da-DK" dirty="0"/>
          </a:p>
        </p:txBody>
      </p:sp>
      <p:pic>
        <p:nvPicPr>
          <p:cNvPr id="4" name="Content Placeholder 3" descr="Opstilli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2" r="-17892"/>
          <a:stretch/>
        </p:blipFill>
        <p:spPr>
          <a:xfrm>
            <a:off x="2963333" y="2897293"/>
            <a:ext cx="8031799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1254" y="2168803"/>
            <a:ext cx="10820400" cy="4024125"/>
          </a:xfr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651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Metoder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33" y="2010829"/>
            <a:ext cx="7020432" cy="44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Operationsforstærker kontra </a:t>
            </a:r>
            <a:r>
              <a:rPr lang="da-DK" dirty="0" err="1" smtClean="0"/>
              <a:t>instrimentationsforstærker</a:t>
            </a:r>
            <a:r>
              <a:rPr lang="da-DK" dirty="0" smtClean="0"/>
              <a:t>.</a:t>
            </a:r>
          </a:p>
          <a:p>
            <a:pPr lvl="1"/>
            <a:r>
              <a:rPr lang="da-DK" dirty="0"/>
              <a:t>Indgangsimpedans</a:t>
            </a:r>
          </a:p>
          <a:p>
            <a:pPr lvl="1"/>
            <a:r>
              <a:rPr lang="da-DK" dirty="0"/>
              <a:t>Common mode </a:t>
            </a:r>
            <a:r>
              <a:rPr lang="da-DK" dirty="0" err="1" smtClean="0"/>
              <a:t>rejection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Dynamikområde</a:t>
            </a:r>
          </a:p>
          <a:p>
            <a:endParaRPr lang="da-DK" dirty="0"/>
          </a:p>
          <a:p>
            <a:r>
              <a:rPr lang="da-DK" dirty="0" err="1" smtClean="0"/>
              <a:t>Analogdiscovery</a:t>
            </a:r>
            <a:r>
              <a:rPr lang="da-DK" dirty="0" smtClean="0"/>
              <a:t> frem for batteri</a:t>
            </a:r>
          </a:p>
          <a:p>
            <a:pPr lvl="1"/>
            <a:r>
              <a:rPr lang="da-DK" smtClean="0"/>
              <a:t>Stabilitet </a:t>
            </a:r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7755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Hardwareudvikling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85800" y="2194560"/>
            <a:ext cx="4983480" cy="4024125"/>
          </a:xfrm>
        </p:spPr>
        <p:txBody>
          <a:bodyPr>
            <a:normAutofit/>
          </a:bodyPr>
          <a:lstStyle/>
          <a:p>
            <a:r>
              <a:rPr lang="da-DK" dirty="0" smtClean="0"/>
              <a:t>Forstærker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15" y="2050544"/>
            <a:ext cx="4970145" cy="2407156"/>
          </a:xfrm>
          <a:prstGeom prst="rect">
            <a:avLst/>
          </a:prstGeom>
        </p:spPr>
      </p:pic>
      <p:sp>
        <p:nvSpPr>
          <p:cNvPr id="5" name="Pladsholder til indhold 2"/>
          <p:cNvSpPr txBox="1">
            <a:spLocks/>
          </p:cNvSpPr>
          <p:nvPr/>
        </p:nvSpPr>
        <p:spPr>
          <a:xfrm>
            <a:off x="6149340" y="2194561"/>
            <a:ext cx="5692140" cy="402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Filter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4155569"/>
            <a:ext cx="4857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HardwareImplementering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Billede af begges kredsløbstegninger </a:t>
            </a:r>
          </a:p>
          <a:p>
            <a:r>
              <a:rPr lang="da-DK" dirty="0"/>
              <a:t>Instrumenteringsforstærkeren – og hvorfor den er fantastisk! </a:t>
            </a:r>
            <a:endParaRPr lang="da-DK" dirty="0" smtClean="0"/>
          </a:p>
          <a:p>
            <a:r>
              <a:rPr lang="da-DK" dirty="0" smtClean="0"/>
              <a:t>Reelle teorier kontra de teoretiske – </a:t>
            </a:r>
            <a:r>
              <a:rPr lang="da-DK" dirty="0" err="1" smtClean="0"/>
              <a:t>f.eks</a:t>
            </a:r>
            <a:r>
              <a:rPr lang="da-DK" dirty="0" smtClean="0"/>
              <a:t> knækfrekvenser. </a:t>
            </a:r>
          </a:p>
          <a:p>
            <a:endParaRPr lang="da-DK" dirty="0"/>
          </a:p>
          <a:p>
            <a:endParaRPr lang="da-DK" dirty="0" smtClean="0"/>
          </a:p>
          <a:p>
            <a:r>
              <a:rPr lang="da-DK" dirty="0" smtClean="0"/>
              <a:t>Freja – 3 minutter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4172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Softwareudvikling</a:t>
            </a:r>
            <a:endParaRPr lang="da-DK" dirty="0"/>
          </a:p>
        </p:txBody>
      </p:sp>
      <p:pic>
        <p:nvPicPr>
          <p:cNvPr id="4" name="Pladsholder til indhold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59" y="1806943"/>
            <a:ext cx="8896002" cy="48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1658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TM04033937[[fn=Tågespor]]</Template>
  <TotalTime>88</TotalTime>
  <Words>126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Tågespor</vt:lpstr>
      <vt:lpstr>Semesterprojekt 3 </vt:lpstr>
      <vt:lpstr>Agenda</vt:lpstr>
      <vt:lpstr>Problemstilling</vt:lpstr>
      <vt:lpstr>Demo</vt:lpstr>
      <vt:lpstr>Metoder</vt:lpstr>
      <vt:lpstr>Hardwareudvikling</vt:lpstr>
      <vt:lpstr>Hardwareudvikling</vt:lpstr>
      <vt:lpstr>HardwareImplementering</vt:lpstr>
      <vt:lpstr>Softwareudvikling</vt:lpstr>
      <vt:lpstr>Sekvensdiagram og applikations model</vt:lpstr>
      <vt:lpstr>Klassediagram</vt:lpstr>
      <vt:lpstr>Softwareimplementering</vt:lpstr>
      <vt:lpstr>Test</vt:lpstr>
      <vt:lpstr>videreudvikling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Semesterprojekt 3</dc:title>
  <dc:creator>Sara Kirkeby</dc:creator>
  <cp:lastModifiedBy>Sara Kirkeby</cp:lastModifiedBy>
  <cp:revision>15</cp:revision>
  <dcterms:created xsi:type="dcterms:W3CDTF">2016-01-18T08:38:47Z</dcterms:created>
  <dcterms:modified xsi:type="dcterms:W3CDTF">2016-01-20T10:22:05Z</dcterms:modified>
</cp:coreProperties>
</file>