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59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  <a:endParaRPr lang="da-DK" dirty="0" smtClean="0"/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87</TotalTime>
  <Words>155</Words>
  <Application>Microsoft Macintosh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Mads Jørgensen</cp:lastModifiedBy>
  <cp:revision>14</cp:revision>
  <dcterms:created xsi:type="dcterms:W3CDTF">2016-01-18T08:38:47Z</dcterms:created>
  <dcterms:modified xsi:type="dcterms:W3CDTF">2016-01-20T10:15:10Z</dcterms:modified>
</cp:coreProperties>
</file>