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6" r:id="rId7"/>
    <p:sldId id="260" r:id="rId8"/>
    <p:sldId id="268" r:id="rId9"/>
    <p:sldId id="269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66" y="1728439"/>
            <a:ext cx="9601199" cy="4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057401"/>
            <a:ext cx="4781550" cy="3267075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6070" y="3424206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161" y="1803807"/>
            <a:ext cx="7593979" cy="48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306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58</TotalTime>
  <Words>132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Tine Skov</cp:lastModifiedBy>
  <cp:revision>8</cp:revision>
  <dcterms:created xsi:type="dcterms:W3CDTF">2016-01-18T08:38:47Z</dcterms:created>
  <dcterms:modified xsi:type="dcterms:W3CDTF">2016-01-18T17:52:20Z</dcterms:modified>
</cp:coreProperties>
</file>