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4" r:id="rId7"/>
    <p:sldId id="271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20/01/16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blodtryksmålesystem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12" y="2469996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491114"/>
            <a:ext cx="6120130" cy="1637665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16311" y="2057401"/>
            <a:ext cx="2959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200" dirty="0" smtClean="0"/>
              <a:t>Sekvensdiagram</a:t>
            </a:r>
            <a:endParaRPr lang="da-DK" sz="2200" dirty="0"/>
          </a:p>
        </p:txBody>
      </p:sp>
      <p:sp>
        <p:nvSpPr>
          <p:cNvPr id="6" name="Tekstfelt 5"/>
          <p:cNvSpPr txBox="1"/>
          <p:nvPr/>
        </p:nvSpPr>
        <p:spPr>
          <a:xfrm>
            <a:off x="6122019" y="2977376"/>
            <a:ext cx="3413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200" dirty="0" smtClean="0"/>
              <a:t>Applikationsmodel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969" y="2174488"/>
            <a:ext cx="7337503" cy="4393580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90292" y="2174488"/>
            <a:ext cx="2498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200" dirty="0" smtClean="0"/>
              <a:t>Klassediagram</a:t>
            </a:r>
            <a:endParaRPr lang="da-DK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200" dirty="0" smtClean="0"/>
              <a:t>Tråde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Observer-mønster</a:t>
            </a:r>
          </a:p>
          <a:p>
            <a:pPr marL="0" indent="0">
              <a:buNone/>
            </a:pP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85" y="1946917"/>
            <a:ext cx="5462354" cy="4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Softwaretest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Hardwaretest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CAVE-Lab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/>
              <a:t>Samlet system</a:t>
            </a:r>
          </a:p>
          <a:p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29" y="2194560"/>
            <a:ext cx="5675935" cy="38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Efter </a:t>
            </a:r>
            <a:r>
              <a:rPr lang="da-DK" dirty="0" smtClean="0"/>
              <a:t>aflevering</a:t>
            </a:r>
          </a:p>
          <a:p>
            <a:pPr lvl="1"/>
            <a:r>
              <a:rPr lang="da-DK" dirty="0" err="1" smtClean="0"/>
              <a:t>Veroboard</a:t>
            </a:r>
            <a:endParaRPr lang="da-DK" dirty="0" smtClean="0"/>
          </a:p>
          <a:p>
            <a:pPr lvl="1"/>
            <a:r>
              <a:rPr lang="da-DK" dirty="0" smtClean="0"/>
              <a:t>Lyd </a:t>
            </a:r>
            <a:r>
              <a:rPr lang="da-DK" dirty="0" smtClean="0"/>
              <a:t>ved puls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Næste </a:t>
            </a:r>
            <a:r>
              <a:rPr lang="da-DK" dirty="0" smtClean="0"/>
              <a:t>skridt</a:t>
            </a:r>
          </a:p>
          <a:p>
            <a:pPr lvl="1"/>
            <a:r>
              <a:rPr lang="da-DK" dirty="0" err="1" smtClean="0"/>
              <a:t>Delay</a:t>
            </a:r>
            <a:r>
              <a:rPr lang="da-DK" dirty="0" smtClean="0"/>
              <a:t> </a:t>
            </a:r>
            <a:r>
              <a:rPr lang="da-DK" dirty="0" smtClean="0"/>
              <a:t>på </a:t>
            </a:r>
            <a:r>
              <a:rPr lang="da-DK" dirty="0" smtClean="0"/>
              <a:t>tidsakse</a:t>
            </a:r>
          </a:p>
          <a:p>
            <a:pPr lvl="1"/>
            <a:r>
              <a:rPr lang="da-DK" dirty="0" smtClean="0"/>
              <a:t>Automatisk </a:t>
            </a:r>
            <a:r>
              <a:rPr lang="da-DK" dirty="0" smtClean="0"/>
              <a:t>kalibrering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 smtClean="0"/>
              <a:t> På længere </a:t>
            </a:r>
            <a:r>
              <a:rPr lang="da-DK" dirty="0" smtClean="0"/>
              <a:t>sigt</a:t>
            </a:r>
          </a:p>
          <a:p>
            <a:pPr lvl="1"/>
            <a:r>
              <a:rPr lang="da-DK" dirty="0" smtClean="0"/>
              <a:t>EPJ </a:t>
            </a:r>
            <a:r>
              <a:rPr lang="da-DK" dirty="0" smtClean="0"/>
              <a:t>kompatibilitet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78" y="2194560"/>
            <a:ext cx="3404315" cy="37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Blodtryksmålesystem </a:t>
            </a:r>
          </a:p>
          <a:p>
            <a:endParaRPr lang="da-DK" dirty="0"/>
          </a:p>
          <a:p>
            <a:r>
              <a:rPr lang="da-DK" dirty="0" smtClean="0"/>
              <a:t>Hardware og software</a:t>
            </a:r>
          </a:p>
          <a:p>
            <a:endParaRPr lang="da-DK" dirty="0"/>
          </a:p>
          <a:p>
            <a:r>
              <a:rPr lang="da-DK" smtClean="0"/>
              <a:t>Videreudvikling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instrumentationsforstærker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smtClean="0"/>
              <a:t>Analog </a:t>
            </a:r>
            <a:r>
              <a:rPr lang="da-DK" dirty="0" err="1"/>
              <a:t>D</a:t>
            </a:r>
            <a:r>
              <a:rPr lang="da-DK" dirty="0" err="1" smtClean="0"/>
              <a:t>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dirty="0" smtClean="0"/>
              <a:t>Stabilitet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To fumlebræt</a:t>
            </a:r>
          </a:p>
          <a:p>
            <a:endParaRPr lang="da-DK" dirty="0" smtClean="0"/>
          </a:p>
          <a:p>
            <a:r>
              <a:rPr lang="da-DK" dirty="0" smtClean="0"/>
              <a:t>Ideelle kontra reelle værdier</a:t>
            </a:r>
          </a:p>
          <a:p>
            <a:pPr lvl="1"/>
            <a:r>
              <a:rPr lang="da-DK" dirty="0" smtClean="0"/>
              <a:t>Knækfrekvens 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65" y="1867908"/>
            <a:ext cx="6677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39" y="1912434"/>
            <a:ext cx="8441472" cy="4510667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289931" y="2057401"/>
            <a:ext cx="288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Domænemodel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143</TotalTime>
  <Words>95</Words>
  <Application>Microsoft Macintosh PowerPoint</Application>
  <PresentationFormat>Custom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SOftwareudvikling</vt:lpstr>
      <vt:lpstr>Softwareudvikling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Mads Jørgensen</cp:lastModifiedBy>
  <cp:revision>29</cp:revision>
  <dcterms:created xsi:type="dcterms:W3CDTF">2016-01-18T08:38:47Z</dcterms:created>
  <dcterms:modified xsi:type="dcterms:W3CDTF">2016-01-20T12:28:27Z</dcterms:modified>
</cp:coreProperties>
</file>