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6" r:id="rId7"/>
    <p:sldId id="260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Eventuel </a:t>
            </a:r>
            <a:r>
              <a:rPr lang="da-DK" dirty="0" err="1" smtClean="0"/>
              <a:t>hæmodynamik</a:t>
            </a:r>
            <a:endParaRPr lang="da-DK" dirty="0" smtClean="0"/>
          </a:p>
          <a:p>
            <a:r>
              <a:rPr lang="da-DK" dirty="0" smtClean="0"/>
              <a:t>Gennemgang af hvad et </a:t>
            </a:r>
            <a:r>
              <a:rPr lang="da-DK" dirty="0" err="1" smtClean="0"/>
              <a:t>bloddtryksapperat</a:t>
            </a:r>
            <a:r>
              <a:rPr lang="da-DK" dirty="0" smtClean="0"/>
              <a:t> består af. 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Mads – 2 minutter</a:t>
            </a:r>
          </a:p>
          <a:p>
            <a:endParaRPr lang="da-DK" dirty="0"/>
          </a:p>
          <a:p>
            <a:r>
              <a:rPr lang="da-DK" dirty="0" smtClean="0"/>
              <a:t>Demonstrere alarmen </a:t>
            </a:r>
          </a:p>
          <a:p>
            <a:r>
              <a:rPr lang="da-DK" dirty="0" smtClean="0"/>
              <a:t>Gem</a:t>
            </a:r>
          </a:p>
          <a:p>
            <a:r>
              <a:rPr lang="da-DK" dirty="0" smtClean="0"/>
              <a:t>Lokaldatabase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Sara</a:t>
            </a:r>
            <a:r>
              <a:rPr lang="da-DK" dirty="0"/>
              <a:t> </a:t>
            </a:r>
            <a:r>
              <a:rPr lang="da-DK" dirty="0" smtClean="0"/>
              <a:t>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Forhold mellem softwareklasser </a:t>
            </a:r>
          </a:p>
          <a:p>
            <a:r>
              <a:rPr lang="da-DK" dirty="0" smtClean="0"/>
              <a:t>Billede af klassediagram uden metoder og attributter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Tine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65</TotalTime>
  <Words>189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Tågespor</vt:lpstr>
      <vt:lpstr>Semesterprojekt 3 </vt:lpstr>
      <vt:lpstr>Problemstilling &amp; baggrund</vt:lpstr>
      <vt:lpstr>Demo</vt:lpstr>
      <vt:lpstr>Arbejdsformer</vt:lpstr>
      <vt:lpstr>Hardwareudvikling</vt:lpstr>
      <vt:lpstr>HardwareImplementering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10</cp:revision>
  <dcterms:created xsi:type="dcterms:W3CDTF">2016-01-18T08:38:47Z</dcterms:created>
  <dcterms:modified xsi:type="dcterms:W3CDTF">2016-01-19T11:41:52Z</dcterms:modified>
</cp:coreProperties>
</file>