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2" r:id="rId5"/>
    <p:sldId id="261" r:id="rId6"/>
    <p:sldId id="273" r:id="rId7"/>
    <p:sldId id="274" r:id="rId8"/>
    <p:sldId id="271" r:id="rId9"/>
    <p:sldId id="266" r:id="rId10"/>
    <p:sldId id="260" r:id="rId11"/>
    <p:sldId id="268" r:id="rId12"/>
    <p:sldId id="269" r:id="rId13"/>
    <p:sldId id="267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smtClean="0"/>
              <a:t>blodtryksmålesysteme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59" y="1806943"/>
            <a:ext cx="8896002" cy="48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Sekvensdiagram og applikations model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4" y="2057401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156577"/>
            <a:ext cx="6120130" cy="16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676" y="1725748"/>
            <a:ext cx="7954422" cy="49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Software test – Mads - ½ minut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Hardware test – Nicoline 1½ minut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Samlet test – Nicoline – 1 minut</a:t>
            </a:r>
          </a:p>
        </p:txBody>
      </p:sp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Hulprint – Helst skal alt samles på et print. </a:t>
            </a:r>
          </a:p>
          <a:p>
            <a:endParaRPr lang="da-DK" dirty="0"/>
          </a:p>
          <a:p>
            <a:r>
              <a:rPr lang="da-DK" dirty="0" smtClean="0"/>
              <a:t>EPJ kompatibilitet </a:t>
            </a:r>
          </a:p>
          <a:p>
            <a:endParaRPr lang="da-DK" dirty="0"/>
          </a:p>
          <a:p>
            <a:r>
              <a:rPr lang="da-DK" dirty="0" err="1" smtClean="0"/>
              <a:t>Bib</a:t>
            </a:r>
            <a:r>
              <a:rPr lang="da-DK" dirty="0" smtClean="0"/>
              <a:t>-lyd til puls </a:t>
            </a:r>
          </a:p>
          <a:p>
            <a:endParaRPr lang="da-DK" dirty="0"/>
          </a:p>
          <a:p>
            <a:r>
              <a:rPr lang="da-DK" dirty="0" smtClean="0"/>
              <a:t>Tidsakse </a:t>
            </a:r>
          </a:p>
          <a:p>
            <a:endParaRPr lang="da-DK" dirty="0"/>
          </a:p>
          <a:p>
            <a:r>
              <a:rPr lang="da-DK" dirty="0" smtClean="0"/>
              <a:t>Nicoline – 1 minut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 &amp; baggrund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Udvikle et blodtrykssystem til brug i operationsstuer.</a:t>
            </a:r>
            <a:endParaRPr lang="da-DK" dirty="0"/>
          </a:p>
          <a:p>
            <a:r>
              <a:rPr lang="da-DK" dirty="0" smtClean="0"/>
              <a:t>Vigtigt at kunne se kontinuerligt blodtryk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Blodtryksapperat</a:t>
            </a:r>
            <a:endParaRPr lang="en-US" dirty="0"/>
          </a:p>
        </p:txBody>
      </p:sp>
      <p:pic>
        <p:nvPicPr>
          <p:cNvPr id="4" name="Content Placeholder 3" descr="Opstilling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/>
        </p:blipFill>
        <p:spPr/>
      </p:pic>
    </p:spTree>
    <p:extLst>
      <p:ext uri="{BB962C8B-B14F-4D97-AF65-F5344CB8AC3E}">
        <p14:creationId xmlns:p14="http://schemas.microsoft.com/office/powerpoint/2010/main" val="45200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r>
              <a:rPr lang="da-DK" dirty="0" smtClean="0"/>
              <a:t>Mads – 2 minutter</a:t>
            </a:r>
          </a:p>
          <a:p>
            <a:endParaRPr lang="da-DK" dirty="0"/>
          </a:p>
          <a:p>
            <a:r>
              <a:rPr lang="da-DK" dirty="0" smtClean="0"/>
              <a:t>Demonstrere alarmen </a:t>
            </a:r>
          </a:p>
          <a:p>
            <a:r>
              <a:rPr lang="da-DK" dirty="0" smtClean="0"/>
              <a:t>Gem</a:t>
            </a:r>
          </a:p>
          <a:p>
            <a:r>
              <a:rPr lang="da-DK" dirty="0" smtClean="0"/>
              <a:t>Lokaldatabase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Arbejdsformer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 dejlig blanding af; </a:t>
            </a:r>
            <a:endParaRPr lang="da-DK" dirty="0"/>
          </a:p>
          <a:p>
            <a:r>
              <a:rPr lang="da-DK" dirty="0" smtClean="0"/>
              <a:t>ASE-modellen</a:t>
            </a:r>
          </a:p>
          <a:p>
            <a:r>
              <a:rPr lang="da-DK" dirty="0" smtClean="0"/>
              <a:t>V modellen</a:t>
            </a:r>
          </a:p>
          <a:p>
            <a:r>
              <a:rPr lang="da-DK" dirty="0" smtClean="0"/>
              <a:t>Vandfaldsmodellen</a:t>
            </a:r>
          </a:p>
          <a:p>
            <a:endParaRPr lang="da-DK" dirty="0"/>
          </a:p>
          <a:p>
            <a:r>
              <a:rPr lang="da-DK" dirty="0" smtClean="0"/>
              <a:t>ASE-MODELLEN PRIMÆRT!!</a:t>
            </a:r>
          </a:p>
          <a:p>
            <a:endParaRPr lang="da-DK" dirty="0"/>
          </a:p>
          <a:p>
            <a:r>
              <a:rPr lang="da-DK" dirty="0" smtClean="0"/>
              <a:t>Mads – 1½ minut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</a:t>
            </a:r>
            <a:r>
              <a:rPr lang="da-DK" dirty="0" err="1" smtClean="0"/>
              <a:t>instrimentationsforstærker</a:t>
            </a:r>
            <a:r>
              <a:rPr lang="da-DK" dirty="0" smtClean="0"/>
              <a:t>.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err="1" smtClean="0"/>
              <a:t>Analogdiscovery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dirty="0" smtClean="0"/>
              <a:t>Stabilitet 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775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5800" y="2194560"/>
            <a:ext cx="4983480" cy="4024125"/>
          </a:xfrm>
        </p:spPr>
        <p:txBody>
          <a:bodyPr>
            <a:normAutofit/>
          </a:bodyPr>
          <a:lstStyle/>
          <a:p>
            <a:r>
              <a:rPr lang="da-DK" dirty="0" smtClean="0"/>
              <a:t>Forstærker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2050544"/>
            <a:ext cx="4970145" cy="2407156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6149340" y="2194561"/>
            <a:ext cx="5692140" cy="402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Filter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4155569"/>
            <a:ext cx="4857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2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</a:t>
            </a:r>
            <a:r>
              <a:rPr lang="da-DK" dirty="0" err="1" smtClean="0"/>
              <a:t>instrimentationsforstærker</a:t>
            </a:r>
            <a:r>
              <a:rPr lang="da-DK" dirty="0" smtClean="0"/>
              <a:t>.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err="1" smtClean="0"/>
              <a:t>Analogdiscovery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smtClean="0"/>
              <a:t>Stabilitet 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Billede af begges kredsløbstegninger </a:t>
            </a:r>
          </a:p>
          <a:p>
            <a:r>
              <a:rPr lang="da-DK" dirty="0"/>
              <a:t>Instrumenteringsforstærkeren – og hvorfor den er fantastisk! </a:t>
            </a:r>
            <a:endParaRPr lang="da-DK" dirty="0" smtClean="0"/>
          </a:p>
          <a:p>
            <a:r>
              <a:rPr lang="da-DK" dirty="0" smtClean="0"/>
              <a:t>Reelle teorier kontra de teoretiske – </a:t>
            </a:r>
            <a:r>
              <a:rPr lang="da-DK" dirty="0" err="1" smtClean="0"/>
              <a:t>f.eks</a:t>
            </a:r>
            <a:r>
              <a:rPr lang="da-DK" dirty="0" smtClean="0"/>
              <a:t> knækfrekvenser. 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Freja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79</TotalTime>
  <Words>169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Tågespor</vt:lpstr>
      <vt:lpstr>Semesterprojekt 3 </vt:lpstr>
      <vt:lpstr>Problemstilling &amp; baggrund</vt:lpstr>
      <vt:lpstr>Blodtryksapperat</vt:lpstr>
      <vt:lpstr>Demo</vt:lpstr>
      <vt:lpstr>Arbejdsformer</vt:lpstr>
      <vt:lpstr>Hardwareudvikling</vt:lpstr>
      <vt:lpstr>Hardwareudvikling</vt:lpstr>
      <vt:lpstr>Hardwareudvikling</vt:lpstr>
      <vt:lpstr>HardwareImplementering</vt:lpstr>
      <vt:lpstr>Softwareudvikling</vt:lpstr>
      <vt:lpstr>Sekvensdiagram og applikations model</vt:lpstr>
      <vt:lpstr>Klassediagram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Sara Kirkeby</cp:lastModifiedBy>
  <cp:revision>14</cp:revision>
  <dcterms:created xsi:type="dcterms:W3CDTF">2016-01-18T08:38:47Z</dcterms:created>
  <dcterms:modified xsi:type="dcterms:W3CDTF">2016-01-20T09:53:25Z</dcterms:modified>
</cp:coreProperties>
</file>