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59" r:id="rId6"/>
    <p:sldId id="266" r:id="rId7"/>
    <p:sldId id="260" r:id="rId8"/>
    <p:sldId id="267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Semesterprojekt 3	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Udvikling af et blodtryksmålesystem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17005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00011" y="764373"/>
            <a:ext cx="9806189" cy="1293028"/>
          </a:xfrm>
        </p:spPr>
        <p:txBody>
          <a:bodyPr/>
          <a:lstStyle/>
          <a:p>
            <a:r>
              <a:rPr lang="da-DK" dirty="0" smtClean="0"/>
              <a:t>videreudvikling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Hulprint – Helst skal alt samles på et print. </a:t>
            </a:r>
          </a:p>
          <a:p>
            <a:endParaRPr lang="da-DK" dirty="0"/>
          </a:p>
          <a:p>
            <a:r>
              <a:rPr lang="da-DK" dirty="0" smtClean="0"/>
              <a:t>EPJ kompatibilitet </a:t>
            </a:r>
          </a:p>
          <a:p>
            <a:endParaRPr lang="da-DK" dirty="0"/>
          </a:p>
          <a:p>
            <a:r>
              <a:rPr lang="da-DK" dirty="0" err="1" smtClean="0"/>
              <a:t>Bib</a:t>
            </a:r>
            <a:r>
              <a:rPr lang="da-DK" dirty="0" smtClean="0"/>
              <a:t>-lyd til puls </a:t>
            </a:r>
          </a:p>
          <a:p>
            <a:endParaRPr lang="da-DK" dirty="0"/>
          </a:p>
          <a:p>
            <a:r>
              <a:rPr lang="da-DK" dirty="0" smtClean="0"/>
              <a:t>Tidsakse </a:t>
            </a:r>
          </a:p>
          <a:p>
            <a:endParaRPr lang="da-DK" dirty="0"/>
          </a:p>
          <a:p>
            <a:r>
              <a:rPr lang="da-DK" dirty="0" smtClean="0"/>
              <a:t>Nicoline – 1 minut</a:t>
            </a: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33833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98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Problemstilling &amp; baggrund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Udvikle et blodtrykssystem til brug i operationsstuer.</a:t>
            </a:r>
            <a:endParaRPr lang="da-DK" dirty="0"/>
          </a:p>
          <a:p>
            <a:r>
              <a:rPr lang="da-DK" dirty="0" smtClean="0"/>
              <a:t>Vigtigt at kunne se kontinuerligt blodtryk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 smtClean="0"/>
              <a:t>Eventuel </a:t>
            </a:r>
            <a:r>
              <a:rPr lang="da-DK" dirty="0" err="1" smtClean="0"/>
              <a:t>hæmodynamik</a:t>
            </a:r>
            <a:endParaRPr lang="da-DK" dirty="0" smtClean="0"/>
          </a:p>
          <a:p>
            <a:r>
              <a:rPr lang="da-DK" dirty="0" smtClean="0"/>
              <a:t>Gennemgang af hvad et </a:t>
            </a:r>
            <a:r>
              <a:rPr lang="da-DK" dirty="0" err="1" smtClean="0"/>
              <a:t>bloddtryksapperat</a:t>
            </a:r>
            <a:r>
              <a:rPr lang="da-DK" dirty="0" smtClean="0"/>
              <a:t> består af. </a:t>
            </a:r>
            <a:endParaRPr lang="da-DK" dirty="0" smtClean="0"/>
          </a:p>
          <a:p>
            <a:endParaRPr lang="da-DK" dirty="0"/>
          </a:p>
          <a:p>
            <a:r>
              <a:rPr lang="da-DK" dirty="0" smtClean="0"/>
              <a:t>Mads – 1½ minut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34299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Demo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1254" y="2168803"/>
            <a:ext cx="10820400" cy="4024125"/>
          </a:xfrm>
        </p:spPr>
        <p:txBody>
          <a:bodyPr/>
          <a:lstStyle/>
          <a:p>
            <a:r>
              <a:rPr lang="da-DK" dirty="0" smtClean="0"/>
              <a:t>Mads – 2 minutter</a:t>
            </a:r>
          </a:p>
          <a:p>
            <a:endParaRPr lang="da-DK" dirty="0"/>
          </a:p>
          <a:p>
            <a:r>
              <a:rPr lang="da-DK" dirty="0" smtClean="0"/>
              <a:t>Demonstrere alarmen </a:t>
            </a:r>
          </a:p>
          <a:p>
            <a:r>
              <a:rPr lang="da-DK" dirty="0" smtClean="0"/>
              <a:t>Gem</a:t>
            </a:r>
          </a:p>
          <a:p>
            <a:r>
              <a:rPr lang="da-DK" dirty="0" smtClean="0"/>
              <a:t>Lokaldatabase</a:t>
            </a:r>
            <a:r>
              <a:rPr lang="da-DK" dirty="0" smtClean="0"/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3651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Arbejdsformer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En dejlig blanding af; </a:t>
            </a:r>
            <a:endParaRPr lang="da-DK" dirty="0"/>
          </a:p>
          <a:p>
            <a:r>
              <a:rPr lang="da-DK" dirty="0" smtClean="0"/>
              <a:t>ASE-modellen</a:t>
            </a:r>
          </a:p>
          <a:p>
            <a:r>
              <a:rPr lang="da-DK" dirty="0" smtClean="0"/>
              <a:t>V modellen</a:t>
            </a:r>
          </a:p>
          <a:p>
            <a:r>
              <a:rPr lang="da-DK" dirty="0" smtClean="0"/>
              <a:t>Vandfaldsmodellen</a:t>
            </a:r>
          </a:p>
          <a:p>
            <a:endParaRPr lang="da-DK" dirty="0"/>
          </a:p>
          <a:p>
            <a:r>
              <a:rPr lang="da-DK" dirty="0" smtClean="0"/>
              <a:t>ASE-MODELLEN PRIMÆRT</a:t>
            </a:r>
            <a:r>
              <a:rPr lang="da-DK" dirty="0" smtClean="0"/>
              <a:t>!!</a:t>
            </a:r>
          </a:p>
          <a:p>
            <a:endParaRPr lang="da-DK" dirty="0"/>
          </a:p>
          <a:p>
            <a:r>
              <a:rPr lang="da-DK" dirty="0" smtClean="0"/>
              <a:t>Mads – 1½ minut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4220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Hardwareudvikling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En forstærker og et filter</a:t>
            </a:r>
          </a:p>
          <a:p>
            <a:r>
              <a:rPr lang="da-DK" dirty="0" smtClean="0"/>
              <a:t>Teoretisk udvikling før fysisk. </a:t>
            </a:r>
          </a:p>
          <a:p>
            <a:r>
              <a:rPr lang="da-DK" dirty="0" smtClean="0"/>
              <a:t>Små spændinger – og de problemer de medfører!</a:t>
            </a:r>
          </a:p>
          <a:p>
            <a:r>
              <a:rPr lang="da-DK" dirty="0" smtClean="0"/>
              <a:t>Analog </a:t>
            </a:r>
            <a:r>
              <a:rPr lang="da-DK" dirty="0" err="1" smtClean="0"/>
              <a:t>Discovery</a:t>
            </a:r>
            <a:r>
              <a:rPr lang="da-DK" dirty="0" smtClean="0"/>
              <a:t> – Det lille bæst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  <a:p>
            <a:r>
              <a:rPr lang="da-DK" dirty="0" smtClean="0"/>
              <a:t>Sara</a:t>
            </a:r>
            <a:r>
              <a:rPr lang="da-DK" dirty="0"/>
              <a:t> </a:t>
            </a:r>
            <a:r>
              <a:rPr lang="da-DK" dirty="0" smtClean="0"/>
              <a:t>– 3 minutter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3888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HardwareImplementering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Billede af begges kredsløbstegninger </a:t>
            </a:r>
          </a:p>
          <a:p>
            <a:r>
              <a:rPr lang="da-DK" dirty="0"/>
              <a:t>Instrumenteringsforstærkeren – og hvorfor den er fantastisk! </a:t>
            </a:r>
            <a:endParaRPr lang="da-DK" dirty="0" smtClean="0"/>
          </a:p>
          <a:p>
            <a:r>
              <a:rPr lang="da-DK" dirty="0" smtClean="0"/>
              <a:t>Reelle teorier kontra de </a:t>
            </a:r>
            <a:r>
              <a:rPr lang="da-DK" dirty="0" smtClean="0"/>
              <a:t>teoretiske </a:t>
            </a:r>
            <a:r>
              <a:rPr lang="da-DK" dirty="0" smtClean="0"/>
              <a:t>– </a:t>
            </a:r>
            <a:r>
              <a:rPr lang="da-DK" dirty="0" err="1" smtClean="0"/>
              <a:t>f.eks</a:t>
            </a:r>
            <a:r>
              <a:rPr lang="da-DK" dirty="0" smtClean="0"/>
              <a:t> knækfrekvenser. </a:t>
            </a:r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r>
              <a:rPr lang="da-DK" dirty="0" smtClean="0"/>
              <a:t>Freja – 3 minutter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4172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Forhold mellem softwareklasser </a:t>
            </a:r>
          </a:p>
          <a:p>
            <a:r>
              <a:rPr lang="da-DK" dirty="0" smtClean="0"/>
              <a:t>Billede af klassediagram uden metoder og attributter</a:t>
            </a:r>
          </a:p>
          <a:p>
            <a:endParaRPr lang="da-DK" dirty="0" smtClean="0"/>
          </a:p>
          <a:p>
            <a:endParaRPr lang="da-DK" dirty="0"/>
          </a:p>
          <a:p>
            <a:r>
              <a:rPr lang="da-DK" dirty="0" smtClean="0"/>
              <a:t>Tine – 3 minutter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434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Softwareimplementering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Observer mønstre</a:t>
            </a:r>
          </a:p>
          <a:p>
            <a:r>
              <a:rPr lang="da-DK" dirty="0" smtClean="0"/>
              <a:t>Tråde </a:t>
            </a:r>
          </a:p>
          <a:p>
            <a:endParaRPr lang="da-DK" dirty="0" smtClean="0"/>
          </a:p>
          <a:p>
            <a:endParaRPr lang="da-DK" dirty="0"/>
          </a:p>
          <a:p>
            <a:r>
              <a:rPr lang="da-DK" dirty="0" smtClean="0"/>
              <a:t>Jeppe – 3 minutter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293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Test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Software </a:t>
            </a:r>
            <a:r>
              <a:rPr lang="da-DK" dirty="0" smtClean="0"/>
              <a:t>test – Mads - ½ minut</a:t>
            </a:r>
            <a:endParaRPr lang="da-DK" dirty="0" smtClean="0"/>
          </a:p>
          <a:p>
            <a:endParaRPr lang="da-DK" dirty="0"/>
          </a:p>
          <a:p>
            <a:pPr marL="0" indent="0">
              <a:buNone/>
            </a:pPr>
            <a:r>
              <a:rPr lang="da-DK" dirty="0" smtClean="0"/>
              <a:t> </a:t>
            </a:r>
          </a:p>
          <a:p>
            <a:r>
              <a:rPr lang="da-DK" dirty="0" smtClean="0"/>
              <a:t>Hardware </a:t>
            </a:r>
            <a:r>
              <a:rPr lang="da-DK" dirty="0" smtClean="0"/>
              <a:t>test – Nicoline 1½ minut</a:t>
            </a:r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r>
              <a:rPr lang="da-DK" dirty="0" smtClean="0"/>
              <a:t>Samlet </a:t>
            </a:r>
            <a:r>
              <a:rPr lang="da-DK" dirty="0" smtClean="0"/>
              <a:t>test – Nicoline – 1 minut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467907742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TM04033937[[fn=Tågespor]]</Template>
  <TotalTime>65</TotalTime>
  <Words>189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Tågespor</vt:lpstr>
      <vt:lpstr>Semesterprojekt 3 </vt:lpstr>
      <vt:lpstr>Problemstilling &amp; baggrund</vt:lpstr>
      <vt:lpstr>Demo</vt:lpstr>
      <vt:lpstr>Arbejdsformer</vt:lpstr>
      <vt:lpstr>Hardwareudvikling</vt:lpstr>
      <vt:lpstr>HardwareImplementering</vt:lpstr>
      <vt:lpstr>Softwareudvikling</vt:lpstr>
      <vt:lpstr>Softwareimplementering</vt:lpstr>
      <vt:lpstr>Test</vt:lpstr>
      <vt:lpstr>videreudvikling</vt:lpstr>
      <vt:lpstr>Konklusion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Semesterprojekt 3</dc:title>
  <dc:creator>Sara Kirkeby</dc:creator>
  <cp:lastModifiedBy>Sara Kirkeby</cp:lastModifiedBy>
  <cp:revision>9</cp:revision>
  <dcterms:created xsi:type="dcterms:W3CDTF">2016-01-18T08:38:47Z</dcterms:created>
  <dcterms:modified xsi:type="dcterms:W3CDTF">2016-01-18T10:00:53Z</dcterms:modified>
</cp:coreProperties>
</file>