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4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12" y="2469996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491114"/>
            <a:ext cx="6120130" cy="163766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16312" y="2057401"/>
            <a:ext cx="24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Sekvensdiagram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6122020" y="2977376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Applikationsmodel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69" y="2174488"/>
            <a:ext cx="7337503" cy="439358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293" y="2174488"/>
            <a:ext cx="21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Klassediagram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 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 test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Efter aflevering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Veroboard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- Lyd ved puls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Næste skridt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Delay</a:t>
            </a:r>
            <a:r>
              <a:rPr lang="da-DK" dirty="0" smtClean="0"/>
              <a:t> på tidsakse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Automatisk kalibrering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På længere sigt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EPJ kompatibilitet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728" y="1912434"/>
            <a:ext cx="8441472" cy="4510667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89932" y="205740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Domænemodel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131</TotalTime>
  <Words>104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SOftwareudvikling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25</cp:revision>
  <dcterms:created xsi:type="dcterms:W3CDTF">2016-01-18T08:38:47Z</dcterms:created>
  <dcterms:modified xsi:type="dcterms:W3CDTF">2016-01-20T11:34:21Z</dcterms:modified>
</cp:coreProperties>
</file>