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1" r:id="rId6"/>
    <p:sldId id="271" r:id="rId7"/>
    <p:sldId id="274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Sekvensdiagram og applikations model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4" y="2057401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156577"/>
            <a:ext cx="6120130" cy="16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76" y="1725748"/>
            <a:ext cx="7954422" cy="49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 – Mads - ½ minut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 – Nicoline 1½ minut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 – Nicoline – 1 minut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r>
              <a:rPr lang="da-DK" dirty="0" smtClean="0"/>
              <a:t>Nicoline – 1 minut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</a:p>
          <a:p>
            <a:r>
              <a:rPr lang="da-DK" dirty="0" smtClean="0"/>
              <a:t>Video demonstration</a:t>
            </a:r>
          </a:p>
          <a:p>
            <a:r>
              <a:rPr lang="da-DK" dirty="0" smtClean="0"/>
              <a:t>Metoder</a:t>
            </a:r>
          </a:p>
          <a:p>
            <a:r>
              <a:rPr lang="da-DK" dirty="0" smtClean="0"/>
              <a:t>Udvikling</a:t>
            </a:r>
          </a:p>
          <a:p>
            <a:r>
              <a:rPr lang="da-DK" dirty="0" smtClean="0"/>
              <a:t>Implementering</a:t>
            </a:r>
          </a:p>
          <a:p>
            <a:r>
              <a:rPr lang="da-DK" dirty="0" smtClean="0"/>
              <a:t>Test</a:t>
            </a:r>
          </a:p>
          <a:p>
            <a:r>
              <a:rPr lang="da-DK" dirty="0" smtClean="0"/>
              <a:t>Videreudvikling</a:t>
            </a:r>
          </a:p>
          <a:p>
            <a:r>
              <a:rPr lang="da-DK" dirty="0" smtClean="0"/>
              <a:t>Konklusion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Invasiv</a:t>
            </a:r>
            <a:r>
              <a:rPr lang="da-DK" dirty="0" smtClean="0"/>
              <a:t> blodtryksmåling</a:t>
            </a:r>
          </a:p>
          <a:p>
            <a:r>
              <a:rPr lang="da-DK" dirty="0" smtClean="0"/>
              <a:t>Krav</a:t>
            </a:r>
          </a:p>
          <a:p>
            <a:r>
              <a:rPr lang="da-DK" dirty="0" smtClean="0"/>
              <a:t>Vinkel</a:t>
            </a:r>
            <a:endParaRPr lang="da-DK" dirty="0"/>
          </a:p>
        </p:txBody>
      </p:sp>
      <p:pic>
        <p:nvPicPr>
          <p:cNvPr id="4" name="Content Placeholder 3" descr="Opstill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>
          <a:xfrm>
            <a:off x="2963333" y="2897293"/>
            <a:ext cx="8031799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2010829"/>
            <a:ext cx="702043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smtClean="0"/>
              <a:t>Stabilitet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4983480" cy="4024125"/>
          </a:xfrm>
        </p:spPr>
        <p:txBody>
          <a:bodyPr>
            <a:normAutofit/>
          </a:bodyPr>
          <a:lstStyle/>
          <a:p>
            <a:r>
              <a:rPr lang="da-DK" dirty="0" smtClean="0"/>
              <a:t>Forstærker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050544"/>
            <a:ext cx="4970145" cy="240715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6149340" y="2194561"/>
            <a:ext cx="5692140" cy="40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Filter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155569"/>
            <a:ext cx="4857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 fumlebræt</a:t>
            </a:r>
          </a:p>
          <a:p>
            <a:endParaRPr lang="da-DK" dirty="0" smtClean="0"/>
          </a:p>
          <a:p>
            <a:r>
              <a:rPr lang="da-DK" dirty="0" smtClean="0"/>
              <a:t>Ideelle kontra reelle værdier</a:t>
            </a:r>
          </a:p>
          <a:p>
            <a:pPr lvl="1"/>
            <a:r>
              <a:rPr lang="da-DK" dirty="0" smtClean="0"/>
              <a:t>Knækfrekvens 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65" y="1867908"/>
            <a:ext cx="667795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59" y="1806943"/>
            <a:ext cx="8896002" cy="48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98</TotalTime>
  <Words>108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Tågespor</vt:lpstr>
      <vt:lpstr>Semesterprojekt 3 </vt:lpstr>
      <vt:lpstr>Agenda</vt:lpstr>
      <vt:lpstr>Problemstilling</vt:lpstr>
      <vt:lpstr>Demo</vt:lpstr>
      <vt:lpstr>Metoder</vt:lpstr>
      <vt:lpstr>Hardwareudvikling</vt:lpstr>
      <vt:lpstr>Hardwareudvikling</vt:lpstr>
      <vt:lpstr>HardwareImplementering</vt:lpstr>
      <vt:lpstr>Softwareudvikling</vt:lpstr>
      <vt:lpstr>Sekvensdiagram og applikations model</vt:lpstr>
      <vt:lpstr>Klassediagram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Freja Ramsing Munk</cp:lastModifiedBy>
  <cp:revision>18</cp:revision>
  <dcterms:created xsi:type="dcterms:W3CDTF">2016-01-18T08:38:47Z</dcterms:created>
  <dcterms:modified xsi:type="dcterms:W3CDTF">2016-01-20T10:34:50Z</dcterms:modified>
</cp:coreProperties>
</file>