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1" r:id="rId5"/>
    <p:sldId id="259" r:id="rId6"/>
    <p:sldId id="271" r:id="rId7"/>
    <p:sldId id="266" r:id="rId8"/>
    <p:sldId id="260" r:id="rId9"/>
    <p:sldId id="268" r:id="rId10"/>
    <p:sldId id="269" r:id="rId11"/>
    <p:sldId id="267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Semesterprojekt 3	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Udvikling af et </a:t>
            </a:r>
            <a:r>
              <a:rPr lang="da-DK" smtClean="0"/>
              <a:t>blodtryksmålesysteme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17005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Klassediagram</a:t>
            </a:r>
            <a:endParaRPr lang="da-DK" dirty="0"/>
          </a:p>
        </p:txBody>
      </p:sp>
      <p:pic>
        <p:nvPicPr>
          <p:cNvPr id="4" name="Pladsholder til indhold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1676" y="1725748"/>
            <a:ext cx="7954422" cy="493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065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Softwareimplementering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Observer mønstre</a:t>
            </a:r>
          </a:p>
          <a:p>
            <a:r>
              <a:rPr lang="da-DK" dirty="0" smtClean="0"/>
              <a:t>Tråde </a:t>
            </a:r>
          </a:p>
          <a:p>
            <a:endParaRPr lang="da-DK" dirty="0" smtClean="0"/>
          </a:p>
          <a:p>
            <a:endParaRPr lang="da-DK" dirty="0"/>
          </a:p>
          <a:p>
            <a:r>
              <a:rPr lang="da-DK" dirty="0" smtClean="0"/>
              <a:t>Jeppe – 3 minutter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2933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Test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Software test – Mads - ½ minut</a:t>
            </a:r>
          </a:p>
          <a:p>
            <a:endParaRPr lang="da-DK" dirty="0"/>
          </a:p>
          <a:p>
            <a:pPr marL="0" indent="0">
              <a:buNone/>
            </a:pPr>
            <a:r>
              <a:rPr lang="da-DK" dirty="0" smtClean="0"/>
              <a:t> </a:t>
            </a:r>
          </a:p>
          <a:p>
            <a:r>
              <a:rPr lang="da-DK" dirty="0" smtClean="0"/>
              <a:t>Hardware test – Nicoline 1½ minut</a:t>
            </a:r>
          </a:p>
          <a:p>
            <a:endParaRPr lang="da-DK" dirty="0"/>
          </a:p>
          <a:p>
            <a:endParaRPr lang="da-DK" dirty="0" smtClean="0"/>
          </a:p>
          <a:p>
            <a:r>
              <a:rPr lang="da-DK" dirty="0" smtClean="0"/>
              <a:t>Samlet test – Nicoline – 1 minut</a:t>
            </a:r>
          </a:p>
        </p:txBody>
      </p:sp>
    </p:spTree>
    <p:extLst>
      <p:ext uri="{BB962C8B-B14F-4D97-AF65-F5344CB8AC3E}">
        <p14:creationId xmlns:p14="http://schemas.microsoft.com/office/powerpoint/2010/main" val="2467907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00011" y="764373"/>
            <a:ext cx="9806189" cy="1293028"/>
          </a:xfrm>
        </p:spPr>
        <p:txBody>
          <a:bodyPr/>
          <a:lstStyle/>
          <a:p>
            <a:r>
              <a:rPr lang="da-DK" dirty="0" smtClean="0"/>
              <a:t>videreudvikling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Hulprint – Helst skal alt samles på et print. </a:t>
            </a:r>
          </a:p>
          <a:p>
            <a:endParaRPr lang="da-DK" dirty="0"/>
          </a:p>
          <a:p>
            <a:r>
              <a:rPr lang="da-DK" dirty="0" smtClean="0"/>
              <a:t>EPJ kompatibilitet </a:t>
            </a:r>
          </a:p>
          <a:p>
            <a:endParaRPr lang="da-DK" dirty="0"/>
          </a:p>
          <a:p>
            <a:r>
              <a:rPr lang="da-DK" dirty="0" err="1" smtClean="0"/>
              <a:t>Bib</a:t>
            </a:r>
            <a:r>
              <a:rPr lang="da-DK" dirty="0" smtClean="0"/>
              <a:t>-lyd til puls </a:t>
            </a:r>
          </a:p>
          <a:p>
            <a:endParaRPr lang="da-DK" dirty="0"/>
          </a:p>
          <a:p>
            <a:r>
              <a:rPr lang="da-DK" dirty="0" smtClean="0"/>
              <a:t>Tidsakse </a:t>
            </a:r>
          </a:p>
          <a:p>
            <a:endParaRPr lang="da-DK" dirty="0"/>
          </a:p>
          <a:p>
            <a:r>
              <a:rPr lang="da-DK" dirty="0" smtClean="0"/>
              <a:t>Nicoline – 1 minut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33833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Konklusion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53988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Problemstilling &amp; baggrund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Udvikle et blodtrykssystem til brug i operationsstuer.</a:t>
            </a:r>
            <a:endParaRPr lang="da-DK" dirty="0"/>
          </a:p>
          <a:p>
            <a:r>
              <a:rPr lang="da-DK" dirty="0" smtClean="0"/>
              <a:t>Vigtigt at kunne se kontinuerligt blodtryk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 smtClean="0"/>
              <a:t>Eventuel </a:t>
            </a:r>
            <a:r>
              <a:rPr lang="da-DK" dirty="0" err="1" smtClean="0"/>
              <a:t>hæmodynamik</a:t>
            </a:r>
            <a:endParaRPr lang="da-DK" dirty="0" smtClean="0"/>
          </a:p>
          <a:p>
            <a:r>
              <a:rPr lang="da-DK" dirty="0" smtClean="0"/>
              <a:t>Gennemgang af hvad et </a:t>
            </a:r>
            <a:r>
              <a:rPr lang="da-DK" dirty="0" err="1" smtClean="0"/>
              <a:t>bloddtryksapperat</a:t>
            </a:r>
            <a:r>
              <a:rPr lang="da-DK" dirty="0" smtClean="0"/>
              <a:t> består af. </a:t>
            </a:r>
          </a:p>
          <a:p>
            <a:endParaRPr lang="da-DK" dirty="0"/>
          </a:p>
          <a:p>
            <a:r>
              <a:rPr lang="da-DK" dirty="0" smtClean="0"/>
              <a:t>Mads – 1½ minut</a:t>
            </a:r>
          </a:p>
        </p:txBody>
      </p:sp>
    </p:spTree>
    <p:extLst>
      <p:ext uri="{BB962C8B-B14F-4D97-AF65-F5344CB8AC3E}">
        <p14:creationId xmlns:p14="http://schemas.microsoft.com/office/powerpoint/2010/main" val="1342996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Demo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31254" y="2168803"/>
            <a:ext cx="10820400" cy="4024125"/>
          </a:xfrm>
        </p:spPr>
        <p:txBody>
          <a:bodyPr/>
          <a:lstStyle/>
          <a:p>
            <a:r>
              <a:rPr lang="da-DK" dirty="0" smtClean="0"/>
              <a:t>Mads – 2 minutter</a:t>
            </a:r>
          </a:p>
          <a:p>
            <a:endParaRPr lang="da-DK" dirty="0"/>
          </a:p>
          <a:p>
            <a:r>
              <a:rPr lang="da-DK" dirty="0" smtClean="0"/>
              <a:t>Demonstrere alarmen </a:t>
            </a:r>
          </a:p>
          <a:p>
            <a:r>
              <a:rPr lang="da-DK" dirty="0" smtClean="0"/>
              <a:t>Gem</a:t>
            </a:r>
          </a:p>
          <a:p>
            <a:r>
              <a:rPr lang="da-DK" dirty="0" smtClean="0"/>
              <a:t>Lokaldatabase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36519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Arbejdsformer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En dejlig blanding af; </a:t>
            </a:r>
            <a:endParaRPr lang="da-DK" dirty="0"/>
          </a:p>
          <a:p>
            <a:r>
              <a:rPr lang="da-DK" dirty="0" smtClean="0"/>
              <a:t>ASE-modellen</a:t>
            </a:r>
          </a:p>
          <a:p>
            <a:r>
              <a:rPr lang="da-DK" dirty="0" smtClean="0"/>
              <a:t>V modellen</a:t>
            </a:r>
          </a:p>
          <a:p>
            <a:r>
              <a:rPr lang="da-DK" dirty="0" smtClean="0"/>
              <a:t>Vandfaldsmodellen</a:t>
            </a:r>
          </a:p>
          <a:p>
            <a:endParaRPr lang="da-DK" dirty="0"/>
          </a:p>
          <a:p>
            <a:r>
              <a:rPr lang="da-DK" dirty="0" smtClean="0"/>
              <a:t>ASE-MODELLEN PRIMÆRT!!</a:t>
            </a:r>
          </a:p>
          <a:p>
            <a:endParaRPr lang="da-DK" dirty="0"/>
          </a:p>
          <a:p>
            <a:r>
              <a:rPr lang="da-DK" dirty="0" smtClean="0"/>
              <a:t>Mads – 1½ minut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42203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Hardwareudvikling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da-DK" dirty="0" smtClean="0"/>
          </a:p>
          <a:p>
            <a:endParaRPr lang="da-DK" dirty="0"/>
          </a:p>
          <a:p>
            <a:r>
              <a:rPr lang="da-DK" dirty="0" smtClean="0"/>
              <a:t>En </a:t>
            </a:r>
            <a:r>
              <a:rPr lang="da-DK" dirty="0" smtClean="0"/>
              <a:t>forstærker og et filter</a:t>
            </a:r>
          </a:p>
          <a:p>
            <a:r>
              <a:rPr lang="da-DK" dirty="0" smtClean="0"/>
              <a:t>Teoretisk udvikling før fysisk. </a:t>
            </a:r>
          </a:p>
          <a:p>
            <a:r>
              <a:rPr lang="da-DK" dirty="0" smtClean="0"/>
              <a:t>Små spændinger – og de problemer de medfører!</a:t>
            </a:r>
          </a:p>
          <a:p>
            <a:r>
              <a:rPr lang="da-DK" dirty="0" smtClean="0"/>
              <a:t>Analog </a:t>
            </a:r>
            <a:r>
              <a:rPr lang="da-DK" dirty="0" err="1" smtClean="0"/>
              <a:t>Discovery</a:t>
            </a:r>
            <a:r>
              <a:rPr lang="da-DK" dirty="0" smtClean="0"/>
              <a:t> – Det lille bæst</a:t>
            </a:r>
          </a:p>
          <a:p>
            <a:endParaRPr lang="da-DK" dirty="0" smtClean="0"/>
          </a:p>
          <a:p>
            <a:endParaRPr lang="da-DK" dirty="0" smtClean="0"/>
          </a:p>
          <a:p>
            <a:endParaRPr lang="da-DK" dirty="0"/>
          </a:p>
          <a:p>
            <a:r>
              <a:rPr lang="da-DK" dirty="0" smtClean="0"/>
              <a:t>Sara</a:t>
            </a:r>
            <a:r>
              <a:rPr lang="da-DK" dirty="0"/>
              <a:t> </a:t>
            </a:r>
            <a:r>
              <a:rPr lang="da-DK" dirty="0" smtClean="0"/>
              <a:t>– 3 minutter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38884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Hardwareudvikling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Operationsforstærker kontra </a:t>
            </a:r>
            <a:r>
              <a:rPr lang="da-DK" dirty="0" err="1" smtClean="0"/>
              <a:t>instrimentationsforstærker</a:t>
            </a:r>
            <a:r>
              <a:rPr lang="da-DK" dirty="0" smtClean="0"/>
              <a:t>.</a:t>
            </a:r>
          </a:p>
          <a:p>
            <a:pPr lvl="1"/>
            <a:r>
              <a:rPr lang="da-DK" dirty="0"/>
              <a:t>Indgangsimpedans</a:t>
            </a:r>
          </a:p>
          <a:p>
            <a:pPr lvl="1"/>
            <a:r>
              <a:rPr lang="da-DK" dirty="0"/>
              <a:t>Common mode </a:t>
            </a:r>
            <a:r>
              <a:rPr lang="da-DK" dirty="0" err="1" smtClean="0"/>
              <a:t>rejection</a:t>
            </a:r>
            <a:endParaRPr lang="da-DK" dirty="0"/>
          </a:p>
          <a:p>
            <a:endParaRPr lang="da-DK" dirty="0" smtClean="0"/>
          </a:p>
          <a:p>
            <a:r>
              <a:rPr lang="da-DK" dirty="0" smtClean="0"/>
              <a:t>Dynamikområde</a:t>
            </a:r>
          </a:p>
          <a:p>
            <a:endParaRPr lang="da-DK" dirty="0"/>
          </a:p>
          <a:p>
            <a:r>
              <a:rPr lang="da-DK" dirty="0" err="1" smtClean="0"/>
              <a:t>Analogdiscovery</a:t>
            </a:r>
            <a:r>
              <a:rPr lang="da-DK" dirty="0" smtClean="0"/>
              <a:t> frem for batteri</a:t>
            </a:r>
          </a:p>
          <a:p>
            <a:pPr lvl="1"/>
            <a:r>
              <a:rPr lang="da-DK" smtClean="0"/>
              <a:t>Stabilitet </a:t>
            </a:r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77555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HardwareImplementering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Billede af begges kredsløbstegninger </a:t>
            </a:r>
          </a:p>
          <a:p>
            <a:r>
              <a:rPr lang="da-DK" dirty="0"/>
              <a:t>Instrumenteringsforstærkeren – og hvorfor den er fantastisk! </a:t>
            </a:r>
            <a:endParaRPr lang="da-DK" dirty="0" smtClean="0"/>
          </a:p>
          <a:p>
            <a:r>
              <a:rPr lang="da-DK" dirty="0" smtClean="0"/>
              <a:t>Reelle teorier kontra de teoretiske – </a:t>
            </a:r>
            <a:r>
              <a:rPr lang="da-DK" dirty="0" err="1" smtClean="0"/>
              <a:t>f.eks</a:t>
            </a:r>
            <a:r>
              <a:rPr lang="da-DK" dirty="0" smtClean="0"/>
              <a:t> knækfrekvenser. </a:t>
            </a:r>
          </a:p>
          <a:p>
            <a:endParaRPr lang="da-DK" dirty="0"/>
          </a:p>
          <a:p>
            <a:endParaRPr lang="da-DK" dirty="0" smtClean="0"/>
          </a:p>
          <a:p>
            <a:r>
              <a:rPr lang="da-DK" dirty="0" smtClean="0"/>
              <a:t>Freja – 3 minutter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41727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Softwareudvikling</a:t>
            </a:r>
            <a:endParaRPr lang="da-DK" dirty="0"/>
          </a:p>
        </p:txBody>
      </p:sp>
      <p:pic>
        <p:nvPicPr>
          <p:cNvPr id="4" name="Pladsholder til indhold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9959" y="1806943"/>
            <a:ext cx="8896002" cy="483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341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Sekvensdiagram og applikations model</a:t>
            </a:r>
            <a:endParaRPr lang="da-DK" dirty="0"/>
          </a:p>
        </p:txBody>
      </p:sp>
      <p:pic>
        <p:nvPicPr>
          <p:cNvPr id="4" name="Pladsholder til indhold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824" y="2057401"/>
            <a:ext cx="5550287" cy="4098072"/>
          </a:xfrm>
          <a:prstGeom prst="rect">
            <a:avLst/>
          </a:prstGeom>
        </p:spPr>
      </p:pic>
      <p:pic>
        <p:nvPicPr>
          <p:cNvPr id="5" name="Billed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966599" y="3156577"/>
            <a:ext cx="6120130" cy="163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700359"/>
      </p:ext>
    </p:extLst>
  </p:cSld>
  <p:clrMapOvr>
    <a:masterClrMapping/>
  </p:clrMapOvr>
</p:sld>
</file>

<file path=ppt/theme/theme1.xml><?xml version="1.0" encoding="utf-8"?>
<a:theme xmlns:a="http://schemas.openxmlformats.org/drawingml/2006/main" name="Tåges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TM04033937[[fn=Tågespor]]</Template>
  <TotalTime>74</TotalTime>
  <Words>195</Words>
  <Application>Microsoft Office PowerPoint</Application>
  <PresentationFormat>Widescreen</PresentationFormat>
  <Paragraphs>83</Paragraphs>
  <Slides>14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Tågespor</vt:lpstr>
      <vt:lpstr>Semesterprojekt 3 </vt:lpstr>
      <vt:lpstr>Problemstilling &amp; baggrund</vt:lpstr>
      <vt:lpstr>Demo</vt:lpstr>
      <vt:lpstr>Arbejdsformer</vt:lpstr>
      <vt:lpstr>Hardwareudvikling</vt:lpstr>
      <vt:lpstr>Hardwareudvikling</vt:lpstr>
      <vt:lpstr>HardwareImplementering</vt:lpstr>
      <vt:lpstr>Softwareudvikling</vt:lpstr>
      <vt:lpstr>Sekvensdiagram og applikations model</vt:lpstr>
      <vt:lpstr>Klassediagram</vt:lpstr>
      <vt:lpstr>Softwareimplementering</vt:lpstr>
      <vt:lpstr>Test</vt:lpstr>
      <vt:lpstr>videreudvikling</vt:lpstr>
      <vt:lpstr>Konklusion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Semesterprojekt 3</dc:title>
  <dc:creator>Sara Kirkeby</dc:creator>
  <cp:lastModifiedBy>Sara Kirkeby</cp:lastModifiedBy>
  <cp:revision>12</cp:revision>
  <dcterms:created xsi:type="dcterms:W3CDTF">2016-01-18T08:38:47Z</dcterms:created>
  <dcterms:modified xsi:type="dcterms:W3CDTF">2016-01-19T19:00:12Z</dcterms:modified>
</cp:coreProperties>
</file>