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2" r:id="rId5"/>
    <p:sldId id="261" r:id="rId6"/>
    <p:sldId id="274" r:id="rId7"/>
    <p:sldId id="271" r:id="rId8"/>
    <p:sldId id="266" r:id="rId9"/>
    <p:sldId id="260" r:id="rId10"/>
    <p:sldId id="268" r:id="rId11"/>
    <p:sldId id="269" r:id="rId12"/>
    <p:sldId id="267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</a:t>
            </a:r>
            <a:r>
              <a:rPr lang="da-DK" dirty="0" smtClean="0"/>
              <a:t>blodtryksmålesystem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312" y="2469996"/>
            <a:ext cx="5550287" cy="4098072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599" y="3491114"/>
            <a:ext cx="6120130" cy="1637665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16312" y="2057401"/>
            <a:ext cx="24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Sekvensdiagram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6122020" y="2977376"/>
            <a:ext cx="259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Applikationsmodel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57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969" y="2174488"/>
            <a:ext cx="7337503" cy="4393580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90293" y="2174488"/>
            <a:ext cx="219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Klassediagram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Tråde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406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Observer-mønster</a:t>
            </a:r>
          </a:p>
          <a:p>
            <a:pPr marL="0" indent="0">
              <a:buNone/>
            </a:pPr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885" y="1946917"/>
            <a:ext cx="5462354" cy="46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Softwaretest</a:t>
            </a:r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Hardwaretest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/>
              <a:t>CAVE-Lab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/>
              <a:t>Samlet system</a:t>
            </a:r>
          </a:p>
          <a:p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29" y="2194560"/>
            <a:ext cx="5675935" cy="38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Efter aflevering</a:t>
            </a:r>
          </a:p>
          <a:p>
            <a:pPr marL="0" indent="0">
              <a:buNone/>
            </a:pPr>
            <a:r>
              <a:rPr lang="da-DK" dirty="0" smtClean="0"/>
              <a:t>        - </a:t>
            </a:r>
            <a:r>
              <a:rPr lang="da-DK" dirty="0" err="1" smtClean="0"/>
              <a:t>Veroboard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       - Lyd ved puls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Næste skridt</a:t>
            </a:r>
          </a:p>
          <a:p>
            <a:pPr marL="0" indent="0">
              <a:buNone/>
            </a:pPr>
            <a:r>
              <a:rPr lang="da-DK" dirty="0" smtClean="0"/>
              <a:t>        - </a:t>
            </a:r>
            <a:r>
              <a:rPr lang="da-DK" dirty="0" err="1" smtClean="0"/>
              <a:t>Delay</a:t>
            </a:r>
            <a:r>
              <a:rPr lang="da-DK" dirty="0" smtClean="0"/>
              <a:t> på tidsakse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     - Automatisk kalibrering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På længere sigt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     - EPJ kompatibilitet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878" y="2194560"/>
            <a:ext cx="3404315" cy="37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</a:p>
          <a:p>
            <a:r>
              <a:rPr lang="da-DK" dirty="0" smtClean="0"/>
              <a:t>Videodemonstration</a:t>
            </a:r>
            <a:endParaRPr lang="da-DK" dirty="0" smtClean="0"/>
          </a:p>
          <a:p>
            <a:r>
              <a:rPr lang="da-DK" dirty="0" smtClean="0"/>
              <a:t>Metoder</a:t>
            </a:r>
          </a:p>
          <a:p>
            <a:r>
              <a:rPr lang="da-DK" dirty="0" smtClean="0"/>
              <a:t>Udvikling</a:t>
            </a:r>
          </a:p>
          <a:p>
            <a:r>
              <a:rPr lang="da-DK" dirty="0" smtClean="0"/>
              <a:t>Implementering</a:t>
            </a:r>
          </a:p>
          <a:p>
            <a:r>
              <a:rPr lang="da-DK" dirty="0" smtClean="0"/>
              <a:t>Test</a:t>
            </a:r>
          </a:p>
          <a:p>
            <a:r>
              <a:rPr lang="da-DK" dirty="0" smtClean="0"/>
              <a:t>Videreudvikling</a:t>
            </a:r>
          </a:p>
          <a:p>
            <a:r>
              <a:rPr lang="da-DK" dirty="0" smtClean="0"/>
              <a:t>Konklusion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Invasiv</a:t>
            </a:r>
            <a:r>
              <a:rPr lang="da-DK" dirty="0" smtClean="0"/>
              <a:t> blodtryksmåling</a:t>
            </a:r>
          </a:p>
          <a:p>
            <a:r>
              <a:rPr lang="da-DK" dirty="0" smtClean="0"/>
              <a:t>Krav</a:t>
            </a:r>
          </a:p>
          <a:p>
            <a:r>
              <a:rPr lang="da-DK" dirty="0" smtClean="0"/>
              <a:t>Vinkel</a:t>
            </a:r>
            <a:endParaRPr lang="da-DK" dirty="0"/>
          </a:p>
        </p:txBody>
      </p:sp>
      <p:pic>
        <p:nvPicPr>
          <p:cNvPr id="4" name="Content Placeholder 3" descr="Opstill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2" r="-17892"/>
          <a:stretch/>
        </p:blipFill>
        <p:spPr>
          <a:xfrm>
            <a:off x="2963333" y="2897293"/>
            <a:ext cx="8031799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3" y="2010829"/>
            <a:ext cx="7020432" cy="44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5800" y="2194560"/>
            <a:ext cx="4983480" cy="4024125"/>
          </a:xfrm>
        </p:spPr>
        <p:txBody>
          <a:bodyPr>
            <a:normAutofit/>
          </a:bodyPr>
          <a:lstStyle/>
          <a:p>
            <a:r>
              <a:rPr lang="da-DK" dirty="0" smtClean="0"/>
              <a:t>Forstærker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15" y="2050544"/>
            <a:ext cx="4970145" cy="2407156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6149340" y="2194561"/>
            <a:ext cx="5692140" cy="402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Filter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4155569"/>
            <a:ext cx="4857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Operationsforstærker kontra </a:t>
            </a:r>
            <a:r>
              <a:rPr lang="da-DK" dirty="0" smtClean="0"/>
              <a:t>instrumentationsforstærker</a:t>
            </a:r>
            <a:endParaRPr lang="da-DK" dirty="0" smtClean="0"/>
          </a:p>
          <a:p>
            <a:pPr lvl="1"/>
            <a:r>
              <a:rPr lang="da-DK" dirty="0"/>
              <a:t>Indgangsimpedans</a:t>
            </a:r>
          </a:p>
          <a:p>
            <a:pPr lvl="1"/>
            <a:r>
              <a:rPr lang="da-DK" dirty="0"/>
              <a:t>Common mode </a:t>
            </a:r>
            <a:r>
              <a:rPr lang="da-DK" dirty="0" err="1" smtClean="0"/>
              <a:t>rejection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Dynamikområde</a:t>
            </a:r>
          </a:p>
          <a:p>
            <a:endParaRPr lang="da-DK" dirty="0"/>
          </a:p>
          <a:p>
            <a:r>
              <a:rPr lang="da-DK" dirty="0" smtClean="0"/>
              <a:t>Analog </a:t>
            </a:r>
            <a:r>
              <a:rPr lang="da-DK" dirty="0" err="1"/>
              <a:t>D</a:t>
            </a:r>
            <a:r>
              <a:rPr lang="da-DK" dirty="0" err="1" smtClean="0"/>
              <a:t>iscovery</a:t>
            </a:r>
            <a:r>
              <a:rPr lang="da-DK" dirty="0" smtClean="0"/>
              <a:t> </a:t>
            </a:r>
            <a:r>
              <a:rPr lang="da-DK" dirty="0" smtClean="0"/>
              <a:t>frem for batteri</a:t>
            </a:r>
          </a:p>
          <a:p>
            <a:pPr lvl="1"/>
            <a:r>
              <a:rPr lang="da-DK" dirty="0" smtClean="0"/>
              <a:t>Stabilitet 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755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To fumlebræt</a:t>
            </a:r>
          </a:p>
          <a:p>
            <a:endParaRPr lang="da-DK" dirty="0" smtClean="0"/>
          </a:p>
          <a:p>
            <a:r>
              <a:rPr lang="da-DK" dirty="0" smtClean="0"/>
              <a:t>Ideelle kontra reelle værdier</a:t>
            </a:r>
          </a:p>
          <a:p>
            <a:pPr lvl="1"/>
            <a:r>
              <a:rPr lang="da-DK" dirty="0" smtClean="0"/>
              <a:t>Knækfrekvens 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65" y="1867908"/>
            <a:ext cx="667795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728" y="1912434"/>
            <a:ext cx="8441472" cy="4510667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289932" y="2057401"/>
            <a:ext cx="23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Domænemodel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137</TotalTime>
  <Words>96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Tågespor</vt:lpstr>
      <vt:lpstr>Semesterprojekt 3 </vt:lpstr>
      <vt:lpstr>Agenda</vt:lpstr>
      <vt:lpstr>Problemstilling</vt:lpstr>
      <vt:lpstr>Demo</vt:lpstr>
      <vt:lpstr>Metoder</vt:lpstr>
      <vt:lpstr>Hardwareudvikling</vt:lpstr>
      <vt:lpstr>Hardwareudvikling</vt:lpstr>
      <vt:lpstr>HardwareImplementering</vt:lpstr>
      <vt:lpstr>Softwareudvikling</vt:lpstr>
      <vt:lpstr>SOftwareudvikling</vt:lpstr>
      <vt:lpstr>Softwareudvikling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Tine Skov</cp:lastModifiedBy>
  <cp:revision>26</cp:revision>
  <dcterms:created xsi:type="dcterms:W3CDTF">2016-01-18T08:38:47Z</dcterms:created>
  <dcterms:modified xsi:type="dcterms:W3CDTF">2016-01-20T11:41:37Z</dcterms:modified>
</cp:coreProperties>
</file>