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4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12" y="2469996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491114"/>
            <a:ext cx="6120130" cy="163766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16312" y="2057401"/>
            <a:ext cx="24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Sekvensdiagram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6122020" y="2977376"/>
            <a:ext cx="25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Applikationsmodel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69" y="2174488"/>
            <a:ext cx="7337503" cy="439358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293" y="2174488"/>
            <a:ext cx="219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Klassediagram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Tråde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Observer-mønster</a:t>
            </a:r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85" y="1946917"/>
            <a:ext cx="5462354" cy="4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Hardwaretest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Efter aflevering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Veroboard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       - Lyd ved puls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Næste skridt</a:t>
            </a:r>
          </a:p>
          <a:p>
            <a:pPr marL="0" indent="0">
              <a:buNone/>
            </a:pPr>
            <a:r>
              <a:rPr lang="da-DK" dirty="0" smtClean="0"/>
              <a:t>        - </a:t>
            </a:r>
            <a:r>
              <a:rPr lang="da-DK" dirty="0" err="1" smtClean="0"/>
              <a:t>Delay</a:t>
            </a:r>
            <a:r>
              <a:rPr lang="da-DK" dirty="0" smtClean="0"/>
              <a:t> på tidsakse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Automatisk kalibrering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 På længere sigt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      - EPJ kompatibilitet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Blodtryksmålesystem </a:t>
            </a:r>
          </a:p>
          <a:p>
            <a:endParaRPr lang="da-DK" dirty="0"/>
          </a:p>
          <a:p>
            <a:r>
              <a:rPr lang="da-DK" dirty="0" smtClean="0"/>
              <a:t>Hardware og software</a:t>
            </a:r>
          </a:p>
          <a:p>
            <a:endParaRPr lang="da-DK" dirty="0"/>
          </a:p>
          <a:p>
            <a:r>
              <a:rPr lang="da-DK" smtClean="0"/>
              <a:t>Videreudvikling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instrumentationsforstærker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smtClean="0"/>
              <a:t>Analog </a:t>
            </a:r>
            <a:r>
              <a:rPr lang="da-DK" dirty="0" err="1"/>
              <a:t>D</a:t>
            </a:r>
            <a:r>
              <a:rPr lang="da-DK" dirty="0" err="1" smtClean="0"/>
              <a:t>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dirty="0" smtClean="0"/>
              <a:t>Stabilitet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728" y="1912434"/>
            <a:ext cx="8441472" cy="4510667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89932" y="2057401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Domænemodel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141</TotalTime>
  <Words>101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SOftwareudvikling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Freja Ramsing Munk</cp:lastModifiedBy>
  <cp:revision>28</cp:revision>
  <dcterms:created xsi:type="dcterms:W3CDTF">2016-01-18T08:38:47Z</dcterms:created>
  <dcterms:modified xsi:type="dcterms:W3CDTF">2016-01-20T11:48:17Z</dcterms:modified>
</cp:coreProperties>
</file>